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9" r:id="rId4"/>
    <p:sldId id="257" r:id="rId5"/>
    <p:sldId id="258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58" d="100"/>
          <a:sy n="58" d="100"/>
        </p:scale>
        <p:origin x="90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CC5240-74FA-4D71-8F44-8900A2315DF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34153FA2-AFDC-4308-96A6-CB1462981B97}">
      <dgm:prSet phldrT="[Teksti]"/>
      <dgm:spPr>
        <a:solidFill>
          <a:srgbClr val="FF0000"/>
        </a:solidFill>
      </dgm:spPr>
      <dgm:t>
        <a:bodyPr/>
        <a:lstStyle/>
        <a:p>
          <a:r>
            <a:rPr lang="fi-FI" dirty="0" err="1" smtClean="0"/>
            <a:t>Enviromental</a:t>
          </a:r>
          <a:r>
            <a:rPr lang="fi-FI" dirty="0" smtClean="0"/>
            <a:t> </a:t>
          </a:r>
          <a:r>
            <a:rPr lang="fi-FI" dirty="0" err="1" smtClean="0"/>
            <a:t>pollution</a:t>
          </a:r>
          <a:endParaRPr lang="fi-FI" dirty="0"/>
        </a:p>
      </dgm:t>
    </dgm:pt>
    <dgm:pt modelId="{59F5EC6D-1FCF-4786-9E31-11B457467247}" type="parTrans" cxnId="{2B839C6B-CC4C-4190-B039-B71360728624}">
      <dgm:prSet/>
      <dgm:spPr/>
      <dgm:t>
        <a:bodyPr/>
        <a:lstStyle/>
        <a:p>
          <a:endParaRPr lang="fi-FI"/>
        </a:p>
      </dgm:t>
    </dgm:pt>
    <dgm:pt modelId="{241EA4FF-CEB3-48DF-BF7D-67D3F824FDCF}" type="sibTrans" cxnId="{2B839C6B-CC4C-4190-B039-B71360728624}">
      <dgm:prSet/>
      <dgm:spPr/>
      <dgm:t>
        <a:bodyPr/>
        <a:lstStyle/>
        <a:p>
          <a:endParaRPr lang="fi-FI"/>
        </a:p>
      </dgm:t>
    </dgm:pt>
    <dgm:pt modelId="{462296AB-CBD2-4A13-9570-FEB23F46ECD6}">
      <dgm:prSet phldrT="[Teksti]"/>
      <dgm:spPr>
        <a:solidFill>
          <a:srgbClr val="FFFF00"/>
        </a:solidFill>
      </dgm:spPr>
      <dgm:t>
        <a:bodyPr/>
        <a:lstStyle/>
        <a:p>
          <a:r>
            <a:rPr lang="fi-FI" dirty="0" err="1" smtClean="0">
              <a:solidFill>
                <a:schemeClr val="tx1"/>
              </a:solidFill>
            </a:rPr>
            <a:t>Use</a:t>
          </a:r>
          <a:r>
            <a:rPr lang="fi-FI" dirty="0" smtClean="0">
              <a:solidFill>
                <a:schemeClr val="tx1"/>
              </a:solidFill>
            </a:rPr>
            <a:t> </a:t>
          </a:r>
          <a:r>
            <a:rPr lang="fi-FI" dirty="0" err="1" smtClean="0">
              <a:solidFill>
                <a:schemeClr val="tx1"/>
              </a:solidFill>
            </a:rPr>
            <a:t>public</a:t>
          </a:r>
          <a:r>
            <a:rPr lang="fi-FI" dirty="0" smtClean="0">
              <a:solidFill>
                <a:schemeClr val="tx1"/>
              </a:solidFill>
            </a:rPr>
            <a:t> </a:t>
          </a:r>
          <a:r>
            <a:rPr lang="fi-FI" dirty="0" err="1" smtClean="0">
              <a:solidFill>
                <a:schemeClr val="tx1"/>
              </a:solidFill>
            </a:rPr>
            <a:t>transports</a:t>
          </a:r>
          <a:endParaRPr lang="fi-FI" dirty="0">
            <a:solidFill>
              <a:schemeClr val="tx1"/>
            </a:solidFill>
          </a:endParaRPr>
        </a:p>
      </dgm:t>
    </dgm:pt>
    <dgm:pt modelId="{F9FEA615-851A-4524-91C9-69DDE2B3F7C3}" type="parTrans" cxnId="{B03C167F-89B6-4ADB-81AE-B54165C34700}">
      <dgm:prSet/>
      <dgm:spPr/>
      <dgm:t>
        <a:bodyPr/>
        <a:lstStyle/>
        <a:p>
          <a:endParaRPr lang="fi-FI"/>
        </a:p>
      </dgm:t>
    </dgm:pt>
    <dgm:pt modelId="{2DCAC72A-F16A-4AD5-A3D3-E5E0154D8076}" type="sibTrans" cxnId="{B03C167F-89B6-4ADB-81AE-B54165C34700}">
      <dgm:prSet/>
      <dgm:spPr/>
      <dgm:t>
        <a:bodyPr/>
        <a:lstStyle/>
        <a:p>
          <a:endParaRPr lang="fi-FI"/>
        </a:p>
      </dgm:t>
    </dgm:pt>
    <dgm:pt modelId="{20659FFE-D29A-4E5C-9006-39DCC111447C}">
      <dgm:prSet phldrT="[Teksti]"/>
      <dgm:spPr>
        <a:solidFill>
          <a:srgbClr val="00B050"/>
        </a:solidFill>
      </dgm:spPr>
      <dgm:t>
        <a:bodyPr/>
        <a:lstStyle/>
        <a:p>
          <a:r>
            <a:rPr lang="fi-FI" dirty="0" err="1" smtClean="0"/>
            <a:t>Go</a:t>
          </a:r>
          <a:r>
            <a:rPr lang="fi-FI" dirty="0" smtClean="0"/>
            <a:t> </a:t>
          </a:r>
          <a:r>
            <a:rPr lang="fi-FI" dirty="0" err="1" smtClean="0"/>
            <a:t>by</a:t>
          </a:r>
          <a:r>
            <a:rPr lang="fi-FI" dirty="0" smtClean="0"/>
            <a:t> </a:t>
          </a:r>
          <a:r>
            <a:rPr lang="fi-FI" dirty="0" err="1" smtClean="0"/>
            <a:t>bike/foot</a:t>
          </a:r>
          <a:endParaRPr lang="fi-FI" dirty="0"/>
        </a:p>
      </dgm:t>
    </dgm:pt>
    <dgm:pt modelId="{726BAA0A-61AE-4AC8-BB49-86F5176262E8}" type="parTrans" cxnId="{D6525901-4255-48FF-A8C2-647D9B2E78D2}">
      <dgm:prSet/>
      <dgm:spPr/>
      <dgm:t>
        <a:bodyPr/>
        <a:lstStyle/>
        <a:p>
          <a:endParaRPr lang="fi-FI"/>
        </a:p>
      </dgm:t>
    </dgm:pt>
    <dgm:pt modelId="{B52C34AA-7CD5-4585-8294-1ADF9934F049}" type="sibTrans" cxnId="{D6525901-4255-48FF-A8C2-647D9B2E78D2}">
      <dgm:prSet/>
      <dgm:spPr/>
      <dgm:t>
        <a:bodyPr/>
        <a:lstStyle/>
        <a:p>
          <a:endParaRPr lang="fi-FI"/>
        </a:p>
      </dgm:t>
    </dgm:pt>
    <dgm:pt modelId="{8C32C092-ED91-4A9A-9A5F-86BE563E5E8B}">
      <dgm:prSet phldrT="[Teksti]"/>
      <dgm:spPr>
        <a:solidFill>
          <a:srgbClr val="00B050"/>
        </a:solidFill>
      </dgm:spPr>
      <dgm:t>
        <a:bodyPr/>
        <a:lstStyle/>
        <a:p>
          <a:r>
            <a:rPr lang="fi-FI" dirty="0" err="1" smtClean="0"/>
            <a:t>Use</a:t>
          </a:r>
          <a:r>
            <a:rPr lang="fi-FI" dirty="0" smtClean="0"/>
            <a:t> </a:t>
          </a:r>
          <a:r>
            <a:rPr lang="fi-FI" dirty="0" err="1" smtClean="0"/>
            <a:t>rideshare</a:t>
          </a:r>
          <a:endParaRPr lang="fi-FI" dirty="0"/>
        </a:p>
      </dgm:t>
    </dgm:pt>
    <dgm:pt modelId="{3173F2F3-C88B-4214-A911-9F4ED0942925}" type="parTrans" cxnId="{CB4FCE95-9EDB-4BA2-AF55-780D524C48A2}">
      <dgm:prSet/>
      <dgm:spPr/>
      <dgm:t>
        <a:bodyPr/>
        <a:lstStyle/>
        <a:p>
          <a:endParaRPr lang="fi-FI"/>
        </a:p>
      </dgm:t>
    </dgm:pt>
    <dgm:pt modelId="{C846EA57-66D5-4D2B-BEE7-64E9626172EE}" type="sibTrans" cxnId="{CB4FCE95-9EDB-4BA2-AF55-780D524C48A2}">
      <dgm:prSet/>
      <dgm:spPr/>
      <dgm:t>
        <a:bodyPr/>
        <a:lstStyle/>
        <a:p>
          <a:endParaRPr lang="fi-FI"/>
        </a:p>
      </dgm:t>
    </dgm:pt>
    <dgm:pt modelId="{D27D6B6D-EB3A-4C21-BD16-CB0492E91BA6}">
      <dgm:prSet phldrT="[Teksti]"/>
      <dgm:spPr>
        <a:solidFill>
          <a:srgbClr val="FFFF00"/>
        </a:solidFill>
      </dgm:spPr>
      <dgm:t>
        <a:bodyPr/>
        <a:lstStyle/>
        <a:p>
          <a:r>
            <a:rPr lang="fi-FI" dirty="0" err="1" smtClean="0">
              <a:solidFill>
                <a:schemeClr val="tx1"/>
              </a:solidFill>
            </a:rPr>
            <a:t>Recycle</a:t>
          </a:r>
          <a:endParaRPr lang="fi-FI" dirty="0">
            <a:solidFill>
              <a:schemeClr val="tx1"/>
            </a:solidFill>
          </a:endParaRPr>
        </a:p>
      </dgm:t>
    </dgm:pt>
    <dgm:pt modelId="{857DAA9A-E028-4E87-B5FD-CD8B28C9FAC5}" type="parTrans" cxnId="{1C08DB9D-4658-4A6D-9F33-A5BEE9C8A5FC}">
      <dgm:prSet/>
      <dgm:spPr/>
      <dgm:t>
        <a:bodyPr/>
        <a:lstStyle/>
        <a:p>
          <a:endParaRPr lang="fi-FI"/>
        </a:p>
      </dgm:t>
    </dgm:pt>
    <dgm:pt modelId="{21A515D0-7469-461F-BBC1-B72508011F50}" type="sibTrans" cxnId="{1C08DB9D-4658-4A6D-9F33-A5BEE9C8A5FC}">
      <dgm:prSet/>
      <dgm:spPr/>
      <dgm:t>
        <a:bodyPr/>
        <a:lstStyle/>
        <a:p>
          <a:endParaRPr lang="fi-FI"/>
        </a:p>
      </dgm:t>
    </dgm:pt>
    <dgm:pt modelId="{58AF2C2C-D2CF-4A59-B182-76BEA5BA32C3}">
      <dgm:prSet phldrT="[Teksti]"/>
      <dgm:spPr>
        <a:solidFill>
          <a:srgbClr val="00B050"/>
        </a:solidFill>
      </dgm:spPr>
      <dgm:t>
        <a:bodyPr/>
        <a:lstStyle/>
        <a:p>
          <a:r>
            <a:rPr lang="fi-FI" dirty="0" smtClean="0"/>
            <a:t>NO </a:t>
          </a:r>
          <a:r>
            <a:rPr lang="fi-FI" dirty="0" err="1" smtClean="0"/>
            <a:t>plastic</a:t>
          </a:r>
          <a:r>
            <a:rPr lang="fi-FI" dirty="0" smtClean="0"/>
            <a:t> </a:t>
          </a:r>
          <a:r>
            <a:rPr lang="fi-FI" dirty="0" err="1" smtClean="0"/>
            <a:t>bags</a:t>
          </a:r>
          <a:endParaRPr lang="fi-FI" dirty="0"/>
        </a:p>
      </dgm:t>
    </dgm:pt>
    <dgm:pt modelId="{40885D81-2E98-482B-9333-91E7CAAE0E93}" type="parTrans" cxnId="{C18BE02E-A774-4347-BB77-11113C8E4DFF}">
      <dgm:prSet/>
      <dgm:spPr/>
      <dgm:t>
        <a:bodyPr/>
        <a:lstStyle/>
        <a:p>
          <a:endParaRPr lang="fi-FI"/>
        </a:p>
      </dgm:t>
    </dgm:pt>
    <dgm:pt modelId="{DB239605-478F-43E6-AF73-8F19294C7550}" type="sibTrans" cxnId="{C18BE02E-A774-4347-BB77-11113C8E4DFF}">
      <dgm:prSet/>
      <dgm:spPr/>
      <dgm:t>
        <a:bodyPr/>
        <a:lstStyle/>
        <a:p>
          <a:endParaRPr lang="fi-FI"/>
        </a:p>
      </dgm:t>
    </dgm:pt>
    <dgm:pt modelId="{6E230636-36E4-44E9-97F9-06D170ACD959}" type="pres">
      <dgm:prSet presAssocID="{3DCC5240-74FA-4D71-8F44-8900A2315D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9804CE92-3FA4-4638-BCEC-6B66CB0AF9E2}" type="pres">
      <dgm:prSet presAssocID="{34153FA2-AFDC-4308-96A6-CB1462981B97}" presName="root1" presStyleCnt="0"/>
      <dgm:spPr/>
    </dgm:pt>
    <dgm:pt modelId="{51694199-00C8-46E2-AD53-FC22E58C26B9}" type="pres">
      <dgm:prSet presAssocID="{34153FA2-AFDC-4308-96A6-CB1462981B97}" presName="LevelOneTextNode" presStyleLbl="node0" presStyleIdx="0" presStyleCnt="1" custLinFactNeighborX="-3039" custLinFactNeighborY="-12230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71C30063-42CF-49F4-AF78-BD2B12A1A9D9}" type="pres">
      <dgm:prSet presAssocID="{34153FA2-AFDC-4308-96A6-CB1462981B97}" presName="level2hierChild" presStyleCnt="0"/>
      <dgm:spPr/>
    </dgm:pt>
    <dgm:pt modelId="{E010FA40-D776-4694-AB4F-173C2B9560F5}" type="pres">
      <dgm:prSet presAssocID="{F9FEA615-851A-4524-91C9-69DDE2B3F7C3}" presName="conn2-1" presStyleLbl="parChTrans1D2" presStyleIdx="0" presStyleCnt="2"/>
      <dgm:spPr/>
      <dgm:t>
        <a:bodyPr/>
        <a:lstStyle/>
        <a:p>
          <a:endParaRPr lang="fi-FI"/>
        </a:p>
      </dgm:t>
    </dgm:pt>
    <dgm:pt modelId="{674C6E67-4642-4112-A330-0E55F1756DC2}" type="pres">
      <dgm:prSet presAssocID="{F9FEA615-851A-4524-91C9-69DDE2B3F7C3}" presName="connTx" presStyleLbl="parChTrans1D2" presStyleIdx="0" presStyleCnt="2"/>
      <dgm:spPr/>
      <dgm:t>
        <a:bodyPr/>
        <a:lstStyle/>
        <a:p>
          <a:endParaRPr lang="fi-FI"/>
        </a:p>
      </dgm:t>
    </dgm:pt>
    <dgm:pt modelId="{38BB2557-6AD6-404D-BC50-E27BCE088BE7}" type="pres">
      <dgm:prSet presAssocID="{462296AB-CBD2-4A13-9570-FEB23F46ECD6}" presName="root2" presStyleCnt="0"/>
      <dgm:spPr/>
    </dgm:pt>
    <dgm:pt modelId="{1A980546-DA62-4497-AC83-6D992DCAC5FA}" type="pres">
      <dgm:prSet presAssocID="{462296AB-CBD2-4A13-9570-FEB23F46ECD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0743586B-06BE-40A6-8615-5FCD34985CC8}" type="pres">
      <dgm:prSet presAssocID="{462296AB-CBD2-4A13-9570-FEB23F46ECD6}" presName="level3hierChild" presStyleCnt="0"/>
      <dgm:spPr/>
    </dgm:pt>
    <dgm:pt modelId="{68CD2EAE-282D-48E9-9AAE-B035CA764CA2}" type="pres">
      <dgm:prSet presAssocID="{726BAA0A-61AE-4AC8-BB49-86F5176262E8}" presName="conn2-1" presStyleLbl="parChTrans1D3" presStyleIdx="0" presStyleCnt="3"/>
      <dgm:spPr/>
      <dgm:t>
        <a:bodyPr/>
        <a:lstStyle/>
        <a:p>
          <a:endParaRPr lang="fi-FI"/>
        </a:p>
      </dgm:t>
    </dgm:pt>
    <dgm:pt modelId="{1B0F4659-F0CD-4027-813E-5466D9223788}" type="pres">
      <dgm:prSet presAssocID="{726BAA0A-61AE-4AC8-BB49-86F5176262E8}" presName="connTx" presStyleLbl="parChTrans1D3" presStyleIdx="0" presStyleCnt="3"/>
      <dgm:spPr/>
      <dgm:t>
        <a:bodyPr/>
        <a:lstStyle/>
        <a:p>
          <a:endParaRPr lang="fi-FI"/>
        </a:p>
      </dgm:t>
    </dgm:pt>
    <dgm:pt modelId="{43F010D4-5F72-400D-A618-1BFA6A04D18B}" type="pres">
      <dgm:prSet presAssocID="{20659FFE-D29A-4E5C-9006-39DCC111447C}" presName="root2" presStyleCnt="0"/>
      <dgm:spPr/>
    </dgm:pt>
    <dgm:pt modelId="{8C7E6CD6-CB55-4BE4-A1BD-9FC8EE1F5FF9}" type="pres">
      <dgm:prSet presAssocID="{20659FFE-D29A-4E5C-9006-39DCC111447C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C2BE8DF0-B2DC-4A26-87B2-731DE7944533}" type="pres">
      <dgm:prSet presAssocID="{20659FFE-D29A-4E5C-9006-39DCC111447C}" presName="level3hierChild" presStyleCnt="0"/>
      <dgm:spPr/>
    </dgm:pt>
    <dgm:pt modelId="{1F52DDD5-EA8E-492F-A4D6-4EA5FE192BF5}" type="pres">
      <dgm:prSet presAssocID="{3173F2F3-C88B-4214-A911-9F4ED0942925}" presName="conn2-1" presStyleLbl="parChTrans1D3" presStyleIdx="1" presStyleCnt="3"/>
      <dgm:spPr/>
      <dgm:t>
        <a:bodyPr/>
        <a:lstStyle/>
        <a:p>
          <a:endParaRPr lang="fi-FI"/>
        </a:p>
      </dgm:t>
    </dgm:pt>
    <dgm:pt modelId="{0115B3F1-D07A-428A-BD55-304704A55789}" type="pres">
      <dgm:prSet presAssocID="{3173F2F3-C88B-4214-A911-9F4ED0942925}" presName="connTx" presStyleLbl="parChTrans1D3" presStyleIdx="1" presStyleCnt="3"/>
      <dgm:spPr/>
      <dgm:t>
        <a:bodyPr/>
        <a:lstStyle/>
        <a:p>
          <a:endParaRPr lang="fi-FI"/>
        </a:p>
      </dgm:t>
    </dgm:pt>
    <dgm:pt modelId="{150BD19E-9CF4-4949-8163-0609AB702300}" type="pres">
      <dgm:prSet presAssocID="{8C32C092-ED91-4A9A-9A5F-86BE563E5E8B}" presName="root2" presStyleCnt="0"/>
      <dgm:spPr/>
    </dgm:pt>
    <dgm:pt modelId="{D02D755B-3776-4673-BFF1-40475AFCC574}" type="pres">
      <dgm:prSet presAssocID="{8C32C092-ED91-4A9A-9A5F-86BE563E5E8B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FD310FAE-D1A2-4880-974E-323E8EE174A1}" type="pres">
      <dgm:prSet presAssocID="{8C32C092-ED91-4A9A-9A5F-86BE563E5E8B}" presName="level3hierChild" presStyleCnt="0"/>
      <dgm:spPr/>
    </dgm:pt>
    <dgm:pt modelId="{8E8650AB-D28E-420F-B1F0-9EA2C682B460}" type="pres">
      <dgm:prSet presAssocID="{857DAA9A-E028-4E87-B5FD-CD8B28C9FAC5}" presName="conn2-1" presStyleLbl="parChTrans1D2" presStyleIdx="1" presStyleCnt="2"/>
      <dgm:spPr/>
      <dgm:t>
        <a:bodyPr/>
        <a:lstStyle/>
        <a:p>
          <a:endParaRPr lang="fi-FI"/>
        </a:p>
      </dgm:t>
    </dgm:pt>
    <dgm:pt modelId="{29D0D84B-8F6C-49CF-B97E-0853F2041899}" type="pres">
      <dgm:prSet presAssocID="{857DAA9A-E028-4E87-B5FD-CD8B28C9FAC5}" presName="connTx" presStyleLbl="parChTrans1D2" presStyleIdx="1" presStyleCnt="2"/>
      <dgm:spPr/>
      <dgm:t>
        <a:bodyPr/>
        <a:lstStyle/>
        <a:p>
          <a:endParaRPr lang="fi-FI"/>
        </a:p>
      </dgm:t>
    </dgm:pt>
    <dgm:pt modelId="{68D65750-0C21-4D79-80A0-205C00181EEA}" type="pres">
      <dgm:prSet presAssocID="{D27D6B6D-EB3A-4C21-BD16-CB0492E91BA6}" presName="root2" presStyleCnt="0"/>
      <dgm:spPr/>
    </dgm:pt>
    <dgm:pt modelId="{54DEFAC0-4D2E-4574-BDA7-C832DC03FD1C}" type="pres">
      <dgm:prSet presAssocID="{D27D6B6D-EB3A-4C21-BD16-CB0492E91BA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4138AE89-9CFD-4033-8CF7-8F743A3A97D6}" type="pres">
      <dgm:prSet presAssocID="{D27D6B6D-EB3A-4C21-BD16-CB0492E91BA6}" presName="level3hierChild" presStyleCnt="0"/>
      <dgm:spPr/>
    </dgm:pt>
    <dgm:pt modelId="{65BF4400-65F4-4E81-B354-BD063C119DBF}" type="pres">
      <dgm:prSet presAssocID="{40885D81-2E98-482B-9333-91E7CAAE0E93}" presName="conn2-1" presStyleLbl="parChTrans1D3" presStyleIdx="2" presStyleCnt="3"/>
      <dgm:spPr/>
      <dgm:t>
        <a:bodyPr/>
        <a:lstStyle/>
        <a:p>
          <a:endParaRPr lang="fi-FI"/>
        </a:p>
      </dgm:t>
    </dgm:pt>
    <dgm:pt modelId="{0CCAB548-621F-46D2-BE18-F6EDFEE316FB}" type="pres">
      <dgm:prSet presAssocID="{40885D81-2E98-482B-9333-91E7CAAE0E93}" presName="connTx" presStyleLbl="parChTrans1D3" presStyleIdx="2" presStyleCnt="3"/>
      <dgm:spPr/>
      <dgm:t>
        <a:bodyPr/>
        <a:lstStyle/>
        <a:p>
          <a:endParaRPr lang="fi-FI"/>
        </a:p>
      </dgm:t>
    </dgm:pt>
    <dgm:pt modelId="{60E93AE2-C955-499A-8472-56FD5A8AF064}" type="pres">
      <dgm:prSet presAssocID="{58AF2C2C-D2CF-4A59-B182-76BEA5BA32C3}" presName="root2" presStyleCnt="0"/>
      <dgm:spPr/>
    </dgm:pt>
    <dgm:pt modelId="{F5F42A70-9648-44E1-820F-82E192378CEF}" type="pres">
      <dgm:prSet presAssocID="{58AF2C2C-D2CF-4A59-B182-76BEA5BA32C3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E6778BC4-A153-4A33-B7C2-9AF57C4A2B39}" type="pres">
      <dgm:prSet presAssocID="{58AF2C2C-D2CF-4A59-B182-76BEA5BA32C3}" presName="level3hierChild" presStyleCnt="0"/>
      <dgm:spPr/>
    </dgm:pt>
  </dgm:ptLst>
  <dgm:cxnLst>
    <dgm:cxn modelId="{CB4FCE95-9EDB-4BA2-AF55-780D524C48A2}" srcId="{462296AB-CBD2-4A13-9570-FEB23F46ECD6}" destId="{8C32C092-ED91-4A9A-9A5F-86BE563E5E8B}" srcOrd="1" destOrd="0" parTransId="{3173F2F3-C88B-4214-A911-9F4ED0942925}" sibTransId="{C846EA57-66D5-4D2B-BEE7-64E9626172EE}"/>
    <dgm:cxn modelId="{F8F6A3ED-CB9F-4C51-8AEB-36400285CE27}" type="presOf" srcId="{857DAA9A-E028-4E87-B5FD-CD8B28C9FAC5}" destId="{29D0D84B-8F6C-49CF-B97E-0853F2041899}" srcOrd="1" destOrd="0" presId="urn:microsoft.com/office/officeart/2005/8/layout/hierarchy2"/>
    <dgm:cxn modelId="{1C08DB9D-4658-4A6D-9F33-A5BEE9C8A5FC}" srcId="{34153FA2-AFDC-4308-96A6-CB1462981B97}" destId="{D27D6B6D-EB3A-4C21-BD16-CB0492E91BA6}" srcOrd="1" destOrd="0" parTransId="{857DAA9A-E028-4E87-B5FD-CD8B28C9FAC5}" sibTransId="{21A515D0-7469-461F-BBC1-B72508011F50}"/>
    <dgm:cxn modelId="{18363EBC-49A4-4D99-B177-AE7994983C36}" type="presOf" srcId="{3173F2F3-C88B-4214-A911-9F4ED0942925}" destId="{0115B3F1-D07A-428A-BD55-304704A55789}" srcOrd="1" destOrd="0" presId="urn:microsoft.com/office/officeart/2005/8/layout/hierarchy2"/>
    <dgm:cxn modelId="{6227C550-412B-420F-A1DB-BFA9B8D5382C}" type="presOf" srcId="{34153FA2-AFDC-4308-96A6-CB1462981B97}" destId="{51694199-00C8-46E2-AD53-FC22E58C26B9}" srcOrd="0" destOrd="0" presId="urn:microsoft.com/office/officeart/2005/8/layout/hierarchy2"/>
    <dgm:cxn modelId="{D6525901-4255-48FF-A8C2-647D9B2E78D2}" srcId="{462296AB-CBD2-4A13-9570-FEB23F46ECD6}" destId="{20659FFE-D29A-4E5C-9006-39DCC111447C}" srcOrd="0" destOrd="0" parTransId="{726BAA0A-61AE-4AC8-BB49-86F5176262E8}" sibTransId="{B52C34AA-7CD5-4585-8294-1ADF9934F049}"/>
    <dgm:cxn modelId="{DCF4EDC2-7471-42B9-BF75-C4D63B39B336}" type="presOf" srcId="{40885D81-2E98-482B-9333-91E7CAAE0E93}" destId="{0CCAB548-621F-46D2-BE18-F6EDFEE316FB}" srcOrd="1" destOrd="0" presId="urn:microsoft.com/office/officeart/2005/8/layout/hierarchy2"/>
    <dgm:cxn modelId="{AD93987D-1ADC-4EB0-9004-5A5A6FC6B10C}" type="presOf" srcId="{3173F2F3-C88B-4214-A911-9F4ED0942925}" destId="{1F52DDD5-EA8E-492F-A4D6-4EA5FE192BF5}" srcOrd="0" destOrd="0" presId="urn:microsoft.com/office/officeart/2005/8/layout/hierarchy2"/>
    <dgm:cxn modelId="{13C287CF-EFD9-4D7A-8BFF-1AD750A556D1}" type="presOf" srcId="{462296AB-CBD2-4A13-9570-FEB23F46ECD6}" destId="{1A980546-DA62-4497-AC83-6D992DCAC5FA}" srcOrd="0" destOrd="0" presId="urn:microsoft.com/office/officeart/2005/8/layout/hierarchy2"/>
    <dgm:cxn modelId="{96DCA459-6F20-44E0-98DF-6CAEBF39A9E1}" type="presOf" srcId="{726BAA0A-61AE-4AC8-BB49-86F5176262E8}" destId="{68CD2EAE-282D-48E9-9AAE-B035CA764CA2}" srcOrd="0" destOrd="0" presId="urn:microsoft.com/office/officeart/2005/8/layout/hierarchy2"/>
    <dgm:cxn modelId="{49CBDA0C-9363-4714-A65B-0EE686F7CFC4}" type="presOf" srcId="{857DAA9A-E028-4E87-B5FD-CD8B28C9FAC5}" destId="{8E8650AB-D28E-420F-B1F0-9EA2C682B460}" srcOrd="0" destOrd="0" presId="urn:microsoft.com/office/officeart/2005/8/layout/hierarchy2"/>
    <dgm:cxn modelId="{B03C167F-89B6-4ADB-81AE-B54165C34700}" srcId="{34153FA2-AFDC-4308-96A6-CB1462981B97}" destId="{462296AB-CBD2-4A13-9570-FEB23F46ECD6}" srcOrd="0" destOrd="0" parTransId="{F9FEA615-851A-4524-91C9-69DDE2B3F7C3}" sibTransId="{2DCAC72A-F16A-4AD5-A3D3-E5E0154D8076}"/>
    <dgm:cxn modelId="{51F9E094-28F7-4D91-B144-FC3E5ECCA4BE}" type="presOf" srcId="{F9FEA615-851A-4524-91C9-69DDE2B3F7C3}" destId="{E010FA40-D776-4694-AB4F-173C2B9560F5}" srcOrd="0" destOrd="0" presId="urn:microsoft.com/office/officeart/2005/8/layout/hierarchy2"/>
    <dgm:cxn modelId="{D8434AB1-16E0-446E-A4DB-91CF4B838159}" type="presOf" srcId="{D27D6B6D-EB3A-4C21-BD16-CB0492E91BA6}" destId="{54DEFAC0-4D2E-4574-BDA7-C832DC03FD1C}" srcOrd="0" destOrd="0" presId="urn:microsoft.com/office/officeart/2005/8/layout/hierarchy2"/>
    <dgm:cxn modelId="{1A70BB64-8B9F-4F45-B7D3-DD63052BA7DB}" type="presOf" srcId="{20659FFE-D29A-4E5C-9006-39DCC111447C}" destId="{8C7E6CD6-CB55-4BE4-A1BD-9FC8EE1F5FF9}" srcOrd="0" destOrd="0" presId="urn:microsoft.com/office/officeart/2005/8/layout/hierarchy2"/>
    <dgm:cxn modelId="{437D6F64-3DA6-40FF-978C-5B3AA6F058B3}" type="presOf" srcId="{58AF2C2C-D2CF-4A59-B182-76BEA5BA32C3}" destId="{F5F42A70-9648-44E1-820F-82E192378CEF}" srcOrd="0" destOrd="0" presId="urn:microsoft.com/office/officeart/2005/8/layout/hierarchy2"/>
    <dgm:cxn modelId="{2B839C6B-CC4C-4190-B039-B71360728624}" srcId="{3DCC5240-74FA-4D71-8F44-8900A2315DFA}" destId="{34153FA2-AFDC-4308-96A6-CB1462981B97}" srcOrd="0" destOrd="0" parTransId="{59F5EC6D-1FCF-4786-9E31-11B457467247}" sibTransId="{241EA4FF-CEB3-48DF-BF7D-67D3F824FDCF}"/>
    <dgm:cxn modelId="{A2B8B30C-C8AB-4B5C-9098-48046A864E50}" type="presOf" srcId="{3DCC5240-74FA-4D71-8F44-8900A2315DFA}" destId="{6E230636-36E4-44E9-97F9-06D170ACD959}" srcOrd="0" destOrd="0" presId="urn:microsoft.com/office/officeart/2005/8/layout/hierarchy2"/>
    <dgm:cxn modelId="{D9C4538B-DBBA-42C5-800A-5D7362EAA17C}" type="presOf" srcId="{F9FEA615-851A-4524-91C9-69DDE2B3F7C3}" destId="{674C6E67-4642-4112-A330-0E55F1756DC2}" srcOrd="1" destOrd="0" presId="urn:microsoft.com/office/officeart/2005/8/layout/hierarchy2"/>
    <dgm:cxn modelId="{8EC4044C-8606-48D0-A36A-5D4B098B343B}" type="presOf" srcId="{40885D81-2E98-482B-9333-91E7CAAE0E93}" destId="{65BF4400-65F4-4E81-B354-BD063C119DBF}" srcOrd="0" destOrd="0" presId="urn:microsoft.com/office/officeart/2005/8/layout/hierarchy2"/>
    <dgm:cxn modelId="{C18BE02E-A774-4347-BB77-11113C8E4DFF}" srcId="{D27D6B6D-EB3A-4C21-BD16-CB0492E91BA6}" destId="{58AF2C2C-D2CF-4A59-B182-76BEA5BA32C3}" srcOrd="0" destOrd="0" parTransId="{40885D81-2E98-482B-9333-91E7CAAE0E93}" sibTransId="{DB239605-478F-43E6-AF73-8F19294C7550}"/>
    <dgm:cxn modelId="{37D92DB5-58B4-412B-BB99-E06305CDA80B}" type="presOf" srcId="{8C32C092-ED91-4A9A-9A5F-86BE563E5E8B}" destId="{D02D755B-3776-4673-BFF1-40475AFCC574}" srcOrd="0" destOrd="0" presId="urn:microsoft.com/office/officeart/2005/8/layout/hierarchy2"/>
    <dgm:cxn modelId="{77093794-1B17-439D-8E5D-06A319DF01AB}" type="presOf" srcId="{726BAA0A-61AE-4AC8-BB49-86F5176262E8}" destId="{1B0F4659-F0CD-4027-813E-5466D9223788}" srcOrd="1" destOrd="0" presId="urn:microsoft.com/office/officeart/2005/8/layout/hierarchy2"/>
    <dgm:cxn modelId="{19FA2749-C33E-4DE5-91E4-F5D220ACC53E}" type="presParOf" srcId="{6E230636-36E4-44E9-97F9-06D170ACD959}" destId="{9804CE92-3FA4-4638-BCEC-6B66CB0AF9E2}" srcOrd="0" destOrd="0" presId="urn:microsoft.com/office/officeart/2005/8/layout/hierarchy2"/>
    <dgm:cxn modelId="{4B409FDF-7B4B-44CB-AAAC-36AF2E1DEE1B}" type="presParOf" srcId="{9804CE92-3FA4-4638-BCEC-6B66CB0AF9E2}" destId="{51694199-00C8-46E2-AD53-FC22E58C26B9}" srcOrd="0" destOrd="0" presId="urn:microsoft.com/office/officeart/2005/8/layout/hierarchy2"/>
    <dgm:cxn modelId="{661AA6CC-6DB5-4180-8BDA-DE15521E22DE}" type="presParOf" srcId="{9804CE92-3FA4-4638-BCEC-6B66CB0AF9E2}" destId="{71C30063-42CF-49F4-AF78-BD2B12A1A9D9}" srcOrd="1" destOrd="0" presId="urn:microsoft.com/office/officeart/2005/8/layout/hierarchy2"/>
    <dgm:cxn modelId="{124C99CD-189C-4F09-8ACF-25C2DD1CA507}" type="presParOf" srcId="{71C30063-42CF-49F4-AF78-BD2B12A1A9D9}" destId="{E010FA40-D776-4694-AB4F-173C2B9560F5}" srcOrd="0" destOrd="0" presId="urn:microsoft.com/office/officeart/2005/8/layout/hierarchy2"/>
    <dgm:cxn modelId="{6655E850-9B5F-4BF0-80C9-6513E163C769}" type="presParOf" srcId="{E010FA40-D776-4694-AB4F-173C2B9560F5}" destId="{674C6E67-4642-4112-A330-0E55F1756DC2}" srcOrd="0" destOrd="0" presId="urn:microsoft.com/office/officeart/2005/8/layout/hierarchy2"/>
    <dgm:cxn modelId="{B80F8C50-C12F-47BB-845A-3F98CA8D7224}" type="presParOf" srcId="{71C30063-42CF-49F4-AF78-BD2B12A1A9D9}" destId="{38BB2557-6AD6-404D-BC50-E27BCE088BE7}" srcOrd="1" destOrd="0" presId="urn:microsoft.com/office/officeart/2005/8/layout/hierarchy2"/>
    <dgm:cxn modelId="{A919C8B7-9E08-419B-93B9-DEDDEAE0E3FF}" type="presParOf" srcId="{38BB2557-6AD6-404D-BC50-E27BCE088BE7}" destId="{1A980546-DA62-4497-AC83-6D992DCAC5FA}" srcOrd="0" destOrd="0" presId="urn:microsoft.com/office/officeart/2005/8/layout/hierarchy2"/>
    <dgm:cxn modelId="{3681B9D1-0604-46D0-A801-8F5757D7FA6A}" type="presParOf" srcId="{38BB2557-6AD6-404D-BC50-E27BCE088BE7}" destId="{0743586B-06BE-40A6-8615-5FCD34985CC8}" srcOrd="1" destOrd="0" presId="urn:microsoft.com/office/officeart/2005/8/layout/hierarchy2"/>
    <dgm:cxn modelId="{9113D44B-D791-4A4A-9280-1E27792B9C4A}" type="presParOf" srcId="{0743586B-06BE-40A6-8615-5FCD34985CC8}" destId="{68CD2EAE-282D-48E9-9AAE-B035CA764CA2}" srcOrd="0" destOrd="0" presId="urn:microsoft.com/office/officeart/2005/8/layout/hierarchy2"/>
    <dgm:cxn modelId="{888E935C-F9EA-4718-8BCD-7ED83AC28926}" type="presParOf" srcId="{68CD2EAE-282D-48E9-9AAE-B035CA764CA2}" destId="{1B0F4659-F0CD-4027-813E-5466D9223788}" srcOrd="0" destOrd="0" presId="urn:microsoft.com/office/officeart/2005/8/layout/hierarchy2"/>
    <dgm:cxn modelId="{0DF4266B-6B86-4A66-B0B3-04D321B1CCAE}" type="presParOf" srcId="{0743586B-06BE-40A6-8615-5FCD34985CC8}" destId="{43F010D4-5F72-400D-A618-1BFA6A04D18B}" srcOrd="1" destOrd="0" presId="urn:microsoft.com/office/officeart/2005/8/layout/hierarchy2"/>
    <dgm:cxn modelId="{131D47A0-9F1D-442E-96CB-F866317B4830}" type="presParOf" srcId="{43F010D4-5F72-400D-A618-1BFA6A04D18B}" destId="{8C7E6CD6-CB55-4BE4-A1BD-9FC8EE1F5FF9}" srcOrd="0" destOrd="0" presId="urn:microsoft.com/office/officeart/2005/8/layout/hierarchy2"/>
    <dgm:cxn modelId="{CE76B1EF-615C-4B52-BFC4-D2B89EDC45CC}" type="presParOf" srcId="{43F010D4-5F72-400D-A618-1BFA6A04D18B}" destId="{C2BE8DF0-B2DC-4A26-87B2-731DE7944533}" srcOrd="1" destOrd="0" presId="urn:microsoft.com/office/officeart/2005/8/layout/hierarchy2"/>
    <dgm:cxn modelId="{FB239F2B-467D-4D3E-A3BE-C7C4D277E16A}" type="presParOf" srcId="{0743586B-06BE-40A6-8615-5FCD34985CC8}" destId="{1F52DDD5-EA8E-492F-A4D6-4EA5FE192BF5}" srcOrd="2" destOrd="0" presId="urn:microsoft.com/office/officeart/2005/8/layout/hierarchy2"/>
    <dgm:cxn modelId="{2D68F7F1-120D-42AA-A968-53A95DA3956A}" type="presParOf" srcId="{1F52DDD5-EA8E-492F-A4D6-4EA5FE192BF5}" destId="{0115B3F1-D07A-428A-BD55-304704A55789}" srcOrd="0" destOrd="0" presId="urn:microsoft.com/office/officeart/2005/8/layout/hierarchy2"/>
    <dgm:cxn modelId="{39AA27F1-3378-48D4-988B-7212AC2A1F46}" type="presParOf" srcId="{0743586B-06BE-40A6-8615-5FCD34985CC8}" destId="{150BD19E-9CF4-4949-8163-0609AB702300}" srcOrd="3" destOrd="0" presId="urn:microsoft.com/office/officeart/2005/8/layout/hierarchy2"/>
    <dgm:cxn modelId="{B284BC4D-1FEE-4D5A-B3C2-38CD06986DAE}" type="presParOf" srcId="{150BD19E-9CF4-4949-8163-0609AB702300}" destId="{D02D755B-3776-4673-BFF1-40475AFCC574}" srcOrd="0" destOrd="0" presId="urn:microsoft.com/office/officeart/2005/8/layout/hierarchy2"/>
    <dgm:cxn modelId="{DB0AFCF5-0D4A-414E-B4FD-31A66410BF5C}" type="presParOf" srcId="{150BD19E-9CF4-4949-8163-0609AB702300}" destId="{FD310FAE-D1A2-4880-974E-323E8EE174A1}" srcOrd="1" destOrd="0" presId="urn:microsoft.com/office/officeart/2005/8/layout/hierarchy2"/>
    <dgm:cxn modelId="{6BC24DAA-73BC-486E-8CE0-EBD626A7C58A}" type="presParOf" srcId="{71C30063-42CF-49F4-AF78-BD2B12A1A9D9}" destId="{8E8650AB-D28E-420F-B1F0-9EA2C682B460}" srcOrd="2" destOrd="0" presId="urn:microsoft.com/office/officeart/2005/8/layout/hierarchy2"/>
    <dgm:cxn modelId="{832440D4-85B7-475A-A62F-A3774E3F7DDB}" type="presParOf" srcId="{8E8650AB-D28E-420F-B1F0-9EA2C682B460}" destId="{29D0D84B-8F6C-49CF-B97E-0853F2041899}" srcOrd="0" destOrd="0" presId="urn:microsoft.com/office/officeart/2005/8/layout/hierarchy2"/>
    <dgm:cxn modelId="{0D187E8B-3134-43C6-9BA0-80D116181E67}" type="presParOf" srcId="{71C30063-42CF-49F4-AF78-BD2B12A1A9D9}" destId="{68D65750-0C21-4D79-80A0-205C00181EEA}" srcOrd="3" destOrd="0" presId="urn:microsoft.com/office/officeart/2005/8/layout/hierarchy2"/>
    <dgm:cxn modelId="{A1E46559-8495-4DCC-AB3E-FD42A7E1588A}" type="presParOf" srcId="{68D65750-0C21-4D79-80A0-205C00181EEA}" destId="{54DEFAC0-4D2E-4574-BDA7-C832DC03FD1C}" srcOrd="0" destOrd="0" presId="urn:microsoft.com/office/officeart/2005/8/layout/hierarchy2"/>
    <dgm:cxn modelId="{439FAEAB-4CD0-4F98-832A-85454B635F40}" type="presParOf" srcId="{68D65750-0C21-4D79-80A0-205C00181EEA}" destId="{4138AE89-9CFD-4033-8CF7-8F743A3A97D6}" srcOrd="1" destOrd="0" presId="urn:microsoft.com/office/officeart/2005/8/layout/hierarchy2"/>
    <dgm:cxn modelId="{CBD6D7EF-8E47-44E1-B246-3B0367022122}" type="presParOf" srcId="{4138AE89-9CFD-4033-8CF7-8F743A3A97D6}" destId="{65BF4400-65F4-4E81-B354-BD063C119DBF}" srcOrd="0" destOrd="0" presId="urn:microsoft.com/office/officeart/2005/8/layout/hierarchy2"/>
    <dgm:cxn modelId="{EC9C1FDB-FD87-49FB-9D94-1A1005F549C3}" type="presParOf" srcId="{65BF4400-65F4-4E81-B354-BD063C119DBF}" destId="{0CCAB548-621F-46D2-BE18-F6EDFEE316FB}" srcOrd="0" destOrd="0" presId="urn:microsoft.com/office/officeart/2005/8/layout/hierarchy2"/>
    <dgm:cxn modelId="{3D87E7E1-73F0-40ED-A464-2CAE5DD0B2D1}" type="presParOf" srcId="{4138AE89-9CFD-4033-8CF7-8F743A3A97D6}" destId="{60E93AE2-C955-499A-8472-56FD5A8AF064}" srcOrd="1" destOrd="0" presId="urn:microsoft.com/office/officeart/2005/8/layout/hierarchy2"/>
    <dgm:cxn modelId="{977E2531-B72F-411F-8462-998085134B88}" type="presParOf" srcId="{60E93AE2-C955-499A-8472-56FD5A8AF064}" destId="{F5F42A70-9648-44E1-820F-82E192378CEF}" srcOrd="0" destOrd="0" presId="urn:microsoft.com/office/officeart/2005/8/layout/hierarchy2"/>
    <dgm:cxn modelId="{6AF0A79B-51A0-4A37-91D1-18E9DDF0BFD7}" type="presParOf" srcId="{60E93AE2-C955-499A-8472-56FD5A8AF064}" destId="{E6778BC4-A153-4A33-B7C2-9AF57C4A2B3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545BEB-5971-47A2-8D94-4DC4543683F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C46DD90-344B-4319-B1BF-4CFC1B67F002}">
      <dgm:prSet phldrT="[Teksti]"/>
      <dgm:spPr>
        <a:solidFill>
          <a:srgbClr val="FF0000"/>
        </a:solidFill>
      </dgm:spPr>
      <dgm:t>
        <a:bodyPr/>
        <a:lstStyle/>
        <a:p>
          <a:r>
            <a:rPr lang="fi-FI" dirty="0" err="1" smtClean="0"/>
            <a:t>What</a:t>
          </a:r>
          <a:r>
            <a:rPr lang="fi-FI" dirty="0" smtClean="0"/>
            <a:t> </a:t>
          </a:r>
          <a:r>
            <a:rPr lang="fi-FI" dirty="0" err="1" smtClean="0"/>
            <a:t>can</a:t>
          </a:r>
          <a:r>
            <a:rPr lang="fi-FI" dirty="0" smtClean="0"/>
            <a:t> </a:t>
          </a:r>
          <a:r>
            <a:rPr lang="fi-FI" dirty="0" err="1" smtClean="0"/>
            <a:t>we</a:t>
          </a:r>
          <a:r>
            <a:rPr lang="fi-FI" dirty="0" smtClean="0"/>
            <a:t> </a:t>
          </a:r>
          <a:r>
            <a:rPr lang="fi-FI" dirty="0" err="1" smtClean="0"/>
            <a:t>do</a:t>
          </a:r>
          <a:r>
            <a:rPr lang="fi-FI" dirty="0" smtClean="0"/>
            <a:t>?</a:t>
          </a:r>
          <a:endParaRPr lang="fi-FI" dirty="0"/>
        </a:p>
      </dgm:t>
    </dgm:pt>
    <dgm:pt modelId="{60D4543D-B7E1-4ACA-B192-542B84508CCF}" type="parTrans" cxnId="{A6D5F562-B6F2-4159-BB7E-69D08C1A2CE4}">
      <dgm:prSet/>
      <dgm:spPr/>
      <dgm:t>
        <a:bodyPr/>
        <a:lstStyle/>
        <a:p>
          <a:endParaRPr lang="fi-FI"/>
        </a:p>
      </dgm:t>
    </dgm:pt>
    <dgm:pt modelId="{6DEB246D-9D64-4141-94FA-29C89AA29F27}" type="sibTrans" cxnId="{A6D5F562-B6F2-4159-BB7E-69D08C1A2CE4}">
      <dgm:prSet/>
      <dgm:spPr/>
      <dgm:t>
        <a:bodyPr/>
        <a:lstStyle/>
        <a:p>
          <a:endParaRPr lang="fi-FI"/>
        </a:p>
      </dgm:t>
    </dgm:pt>
    <dgm:pt modelId="{1F14C7A8-F193-4E98-A0E5-CDB9874F437A}">
      <dgm:prSet phldrT="[Teksti]"/>
      <dgm:spPr>
        <a:solidFill>
          <a:srgbClr val="FFFF00"/>
        </a:solidFill>
      </dgm:spPr>
      <dgm:t>
        <a:bodyPr/>
        <a:lstStyle/>
        <a:p>
          <a:r>
            <a:rPr lang="fi-FI" dirty="0" err="1" smtClean="0">
              <a:solidFill>
                <a:schemeClr val="tx1"/>
              </a:solidFill>
            </a:rPr>
            <a:t>Dont</a:t>
          </a:r>
          <a:r>
            <a:rPr lang="fi-FI" dirty="0" smtClean="0">
              <a:solidFill>
                <a:schemeClr val="tx1"/>
              </a:solidFill>
            </a:rPr>
            <a:t> </a:t>
          </a:r>
          <a:r>
            <a:rPr lang="fi-FI" dirty="0" err="1" smtClean="0">
              <a:solidFill>
                <a:schemeClr val="tx1"/>
              </a:solidFill>
            </a:rPr>
            <a:t>chop</a:t>
          </a:r>
          <a:r>
            <a:rPr lang="fi-FI" dirty="0" smtClean="0">
              <a:solidFill>
                <a:schemeClr val="tx1"/>
              </a:solidFill>
            </a:rPr>
            <a:t> </a:t>
          </a:r>
          <a:r>
            <a:rPr lang="fi-FI" dirty="0" err="1" smtClean="0">
              <a:solidFill>
                <a:schemeClr val="tx1"/>
              </a:solidFill>
            </a:rPr>
            <a:t>down</a:t>
          </a:r>
          <a:r>
            <a:rPr lang="fi-FI" dirty="0" smtClean="0">
              <a:solidFill>
                <a:schemeClr val="tx1"/>
              </a:solidFill>
            </a:rPr>
            <a:t> </a:t>
          </a:r>
          <a:r>
            <a:rPr lang="fi-FI" dirty="0" err="1" smtClean="0">
              <a:solidFill>
                <a:schemeClr val="tx1"/>
              </a:solidFill>
            </a:rPr>
            <a:t>forests</a:t>
          </a:r>
          <a:endParaRPr lang="fi-FI" dirty="0">
            <a:solidFill>
              <a:schemeClr val="tx1"/>
            </a:solidFill>
          </a:endParaRPr>
        </a:p>
      </dgm:t>
    </dgm:pt>
    <dgm:pt modelId="{3DFB3768-2153-44C2-9B9D-66EAF9A46CCB}" type="parTrans" cxnId="{7A98DEDB-4252-443A-A087-9B53C29C82A2}">
      <dgm:prSet/>
      <dgm:spPr/>
      <dgm:t>
        <a:bodyPr/>
        <a:lstStyle/>
        <a:p>
          <a:endParaRPr lang="fi-FI"/>
        </a:p>
      </dgm:t>
    </dgm:pt>
    <dgm:pt modelId="{0B4EF51F-6CD7-4971-B173-A1F6F4216993}" type="sibTrans" cxnId="{7A98DEDB-4252-443A-A087-9B53C29C82A2}">
      <dgm:prSet/>
      <dgm:spPr/>
      <dgm:t>
        <a:bodyPr/>
        <a:lstStyle/>
        <a:p>
          <a:endParaRPr lang="fi-FI"/>
        </a:p>
      </dgm:t>
    </dgm:pt>
    <dgm:pt modelId="{11427FBC-6732-479B-9DCC-3F55C5EF030B}">
      <dgm:prSet phldrT="[Teksti]"/>
      <dgm:spPr>
        <a:solidFill>
          <a:srgbClr val="00B050"/>
        </a:solidFill>
      </dgm:spPr>
      <dgm:t>
        <a:bodyPr/>
        <a:lstStyle/>
        <a:p>
          <a:r>
            <a:rPr lang="fi-FI" dirty="0" err="1" smtClean="0"/>
            <a:t>Plant</a:t>
          </a:r>
          <a:r>
            <a:rPr lang="fi-FI" dirty="0" smtClean="0"/>
            <a:t> </a:t>
          </a:r>
          <a:r>
            <a:rPr lang="fi-FI" dirty="0" err="1" smtClean="0"/>
            <a:t>trees</a:t>
          </a:r>
          <a:r>
            <a:rPr lang="fi-FI" dirty="0" smtClean="0"/>
            <a:t> and </a:t>
          </a:r>
          <a:r>
            <a:rPr lang="fi-FI" dirty="0" err="1" smtClean="0"/>
            <a:t>flowers</a:t>
          </a:r>
          <a:endParaRPr lang="fi-FI" dirty="0"/>
        </a:p>
      </dgm:t>
    </dgm:pt>
    <dgm:pt modelId="{5B18BD5A-5891-4B39-97FB-C48E0EBEB5F8}" type="parTrans" cxnId="{8417718D-BEC7-4ADC-8277-5E830E62E648}">
      <dgm:prSet/>
      <dgm:spPr/>
      <dgm:t>
        <a:bodyPr/>
        <a:lstStyle/>
        <a:p>
          <a:endParaRPr lang="fi-FI"/>
        </a:p>
      </dgm:t>
    </dgm:pt>
    <dgm:pt modelId="{5CD9D797-3E13-4B4C-BD01-F1D20BC31946}" type="sibTrans" cxnId="{8417718D-BEC7-4ADC-8277-5E830E62E648}">
      <dgm:prSet/>
      <dgm:spPr/>
      <dgm:t>
        <a:bodyPr/>
        <a:lstStyle/>
        <a:p>
          <a:endParaRPr lang="fi-FI"/>
        </a:p>
      </dgm:t>
    </dgm:pt>
    <dgm:pt modelId="{4176E879-D348-4EA0-9292-37F73346681B}">
      <dgm:prSet phldrT="[Teksti]"/>
      <dgm:spPr>
        <a:solidFill>
          <a:srgbClr val="00B050"/>
        </a:solidFill>
      </dgm:spPr>
      <dgm:t>
        <a:bodyPr/>
        <a:lstStyle/>
        <a:p>
          <a:r>
            <a:rPr lang="fi-FI" dirty="0" err="1" smtClean="0"/>
            <a:t>Protest</a:t>
          </a:r>
          <a:r>
            <a:rPr lang="fi-FI" dirty="0" smtClean="0"/>
            <a:t> </a:t>
          </a:r>
          <a:r>
            <a:rPr lang="fi-FI" dirty="0" err="1" smtClean="0"/>
            <a:t>these</a:t>
          </a:r>
          <a:r>
            <a:rPr lang="fi-FI" dirty="0" smtClean="0"/>
            <a:t> </a:t>
          </a:r>
          <a:r>
            <a:rPr lang="fi-FI" dirty="0" err="1" smtClean="0"/>
            <a:t>chopping</a:t>
          </a:r>
          <a:r>
            <a:rPr lang="fi-FI" dirty="0" smtClean="0"/>
            <a:t> </a:t>
          </a:r>
          <a:r>
            <a:rPr lang="fi-FI" dirty="0" err="1" smtClean="0"/>
            <a:t>downs</a:t>
          </a:r>
          <a:endParaRPr lang="fi-FI" dirty="0"/>
        </a:p>
      </dgm:t>
    </dgm:pt>
    <dgm:pt modelId="{432189B4-5BCD-4E01-9645-F00A1C40F7E7}" type="parTrans" cxnId="{28FCCECB-4DF5-4B01-8CA8-687270C066DE}">
      <dgm:prSet/>
      <dgm:spPr/>
      <dgm:t>
        <a:bodyPr/>
        <a:lstStyle/>
        <a:p>
          <a:endParaRPr lang="fi-FI"/>
        </a:p>
      </dgm:t>
    </dgm:pt>
    <dgm:pt modelId="{25A6A5AA-1536-49BC-9F54-E16F836BE542}" type="sibTrans" cxnId="{28FCCECB-4DF5-4B01-8CA8-687270C066DE}">
      <dgm:prSet/>
      <dgm:spPr/>
      <dgm:t>
        <a:bodyPr/>
        <a:lstStyle/>
        <a:p>
          <a:endParaRPr lang="fi-FI"/>
        </a:p>
      </dgm:t>
    </dgm:pt>
    <dgm:pt modelId="{5C3B98B6-8887-4528-9B3C-6A350C4036CB}">
      <dgm:prSet phldrT="[Teksti]"/>
      <dgm:spPr>
        <a:solidFill>
          <a:srgbClr val="FFFF00"/>
        </a:solidFill>
      </dgm:spPr>
      <dgm:t>
        <a:bodyPr/>
        <a:lstStyle/>
        <a:p>
          <a:r>
            <a:rPr lang="fi-FI" dirty="0" err="1" smtClean="0">
              <a:solidFill>
                <a:schemeClr val="tx1"/>
              </a:solidFill>
            </a:rPr>
            <a:t>Nucelar</a:t>
          </a:r>
          <a:r>
            <a:rPr lang="fi-FI" dirty="0" smtClean="0">
              <a:solidFill>
                <a:schemeClr val="tx1"/>
              </a:solidFill>
            </a:rPr>
            <a:t> </a:t>
          </a:r>
          <a:r>
            <a:rPr lang="fi-FI" dirty="0" err="1" smtClean="0">
              <a:solidFill>
                <a:schemeClr val="tx1"/>
              </a:solidFill>
            </a:rPr>
            <a:t>power</a:t>
          </a:r>
          <a:r>
            <a:rPr lang="fi-FI" dirty="0" smtClean="0">
              <a:solidFill>
                <a:schemeClr val="tx1"/>
              </a:solidFill>
            </a:rPr>
            <a:t> </a:t>
          </a:r>
          <a:r>
            <a:rPr lang="fi-FI" dirty="0" err="1" smtClean="0">
              <a:solidFill>
                <a:schemeClr val="tx1"/>
              </a:solidFill>
            </a:rPr>
            <a:t>factories</a:t>
          </a:r>
          <a:endParaRPr lang="fi-FI" dirty="0">
            <a:solidFill>
              <a:schemeClr val="tx1"/>
            </a:solidFill>
          </a:endParaRPr>
        </a:p>
      </dgm:t>
    </dgm:pt>
    <dgm:pt modelId="{FBCB4F06-95F8-4F6D-A032-CF878E7FC990}" type="parTrans" cxnId="{AD276B32-B040-45F2-9AF9-06F00A0AFE39}">
      <dgm:prSet/>
      <dgm:spPr/>
      <dgm:t>
        <a:bodyPr/>
        <a:lstStyle/>
        <a:p>
          <a:endParaRPr lang="fi-FI"/>
        </a:p>
      </dgm:t>
    </dgm:pt>
    <dgm:pt modelId="{43E956DA-1747-4467-9699-0BDF492AF90F}" type="sibTrans" cxnId="{AD276B32-B040-45F2-9AF9-06F00A0AFE39}">
      <dgm:prSet/>
      <dgm:spPr/>
      <dgm:t>
        <a:bodyPr/>
        <a:lstStyle/>
        <a:p>
          <a:endParaRPr lang="fi-FI"/>
        </a:p>
      </dgm:t>
    </dgm:pt>
    <dgm:pt modelId="{1CFC0F75-15D3-4C4A-9ABD-355909FFF0D8}">
      <dgm:prSet phldrT="[Teksti]"/>
      <dgm:spPr>
        <a:solidFill>
          <a:srgbClr val="00B050"/>
        </a:solidFill>
      </dgm:spPr>
      <dgm:t>
        <a:bodyPr/>
        <a:lstStyle/>
        <a:p>
          <a:r>
            <a:rPr lang="fi-FI" dirty="0" smtClean="0"/>
            <a:t>*</a:t>
          </a:r>
          <a:r>
            <a:rPr lang="fi-FI" dirty="0" err="1" smtClean="0"/>
            <a:t>Use</a:t>
          </a:r>
          <a:r>
            <a:rPr lang="fi-FI" dirty="0" smtClean="0"/>
            <a:t> </a:t>
          </a:r>
          <a:r>
            <a:rPr lang="fi-FI" dirty="0" err="1" smtClean="0"/>
            <a:t>renewable</a:t>
          </a:r>
          <a:r>
            <a:rPr lang="fi-FI" dirty="0" smtClean="0"/>
            <a:t> </a:t>
          </a:r>
          <a:r>
            <a:rPr lang="fi-FI" dirty="0" err="1" smtClean="0"/>
            <a:t>energy</a:t>
          </a:r>
          <a:endParaRPr lang="fi-FI" dirty="0"/>
        </a:p>
      </dgm:t>
    </dgm:pt>
    <dgm:pt modelId="{6155D243-1D61-4909-AC5B-93EF0C5292C6}" type="parTrans" cxnId="{A5F00034-4FD0-4972-BAC3-D7F9E36BD31E}">
      <dgm:prSet/>
      <dgm:spPr/>
      <dgm:t>
        <a:bodyPr/>
        <a:lstStyle/>
        <a:p>
          <a:endParaRPr lang="fi-FI"/>
        </a:p>
      </dgm:t>
    </dgm:pt>
    <dgm:pt modelId="{254C17ED-9FAF-4D5B-B0C4-DFC1A2B46350}" type="sibTrans" cxnId="{A5F00034-4FD0-4972-BAC3-D7F9E36BD31E}">
      <dgm:prSet/>
      <dgm:spPr/>
      <dgm:t>
        <a:bodyPr/>
        <a:lstStyle/>
        <a:p>
          <a:endParaRPr lang="fi-FI"/>
        </a:p>
      </dgm:t>
    </dgm:pt>
    <dgm:pt modelId="{E3DBEC22-6739-4C77-B729-18CAC358F6C6}">
      <dgm:prSet custT="1"/>
      <dgm:spPr>
        <a:solidFill>
          <a:srgbClr val="00B050"/>
        </a:solidFill>
      </dgm:spPr>
      <dgm:t>
        <a:bodyPr/>
        <a:lstStyle/>
        <a:p>
          <a:r>
            <a:rPr lang="fi-FI" sz="2000" dirty="0" err="1" smtClean="0"/>
            <a:t>Don’t</a:t>
          </a:r>
          <a:r>
            <a:rPr lang="fi-FI" sz="2000" dirty="0" smtClean="0"/>
            <a:t> </a:t>
          </a:r>
          <a:r>
            <a:rPr lang="fi-FI" sz="2000" dirty="0" err="1" smtClean="0"/>
            <a:t>waste</a:t>
          </a:r>
          <a:r>
            <a:rPr lang="fi-FI" sz="2000" dirty="0" smtClean="0"/>
            <a:t> </a:t>
          </a:r>
          <a:r>
            <a:rPr lang="fi-FI" sz="2000" dirty="0" err="1" smtClean="0"/>
            <a:t>paper</a:t>
          </a:r>
          <a:endParaRPr lang="fi-FI" sz="2000" dirty="0"/>
        </a:p>
      </dgm:t>
    </dgm:pt>
    <dgm:pt modelId="{2A993A62-C7D9-4BCD-8026-35EBAA311F63}" type="parTrans" cxnId="{8BF67CF1-ED27-4AAB-A66D-465A693359F9}">
      <dgm:prSet/>
      <dgm:spPr/>
      <dgm:t>
        <a:bodyPr/>
        <a:lstStyle/>
        <a:p>
          <a:endParaRPr lang="fi-FI"/>
        </a:p>
      </dgm:t>
    </dgm:pt>
    <dgm:pt modelId="{7C8F1789-4C2D-45AF-9345-2D0DF3448FEA}" type="sibTrans" cxnId="{8BF67CF1-ED27-4AAB-A66D-465A693359F9}">
      <dgm:prSet/>
      <dgm:spPr/>
      <dgm:t>
        <a:bodyPr/>
        <a:lstStyle/>
        <a:p>
          <a:endParaRPr lang="fi-FI"/>
        </a:p>
      </dgm:t>
    </dgm:pt>
    <dgm:pt modelId="{C71BB9FB-33BC-4EEE-870F-CC2A2759044F}">
      <dgm:prSet/>
      <dgm:spPr>
        <a:solidFill>
          <a:srgbClr val="00B050"/>
        </a:solidFill>
      </dgm:spPr>
      <dgm:t>
        <a:bodyPr/>
        <a:lstStyle/>
        <a:p>
          <a:r>
            <a:rPr lang="fi-FI" dirty="0" smtClean="0"/>
            <a:t>*</a:t>
          </a:r>
          <a:r>
            <a:rPr lang="fi-FI" dirty="0" err="1" smtClean="0"/>
            <a:t>Try</a:t>
          </a:r>
          <a:r>
            <a:rPr lang="fi-FI" dirty="0" smtClean="0"/>
            <a:t> to </a:t>
          </a:r>
          <a:r>
            <a:rPr lang="fi-FI" dirty="0" err="1" smtClean="0"/>
            <a:t>avoid</a:t>
          </a:r>
          <a:r>
            <a:rPr lang="fi-FI" dirty="0" smtClean="0"/>
            <a:t> </a:t>
          </a:r>
          <a:r>
            <a:rPr lang="fi-FI" dirty="0" err="1" smtClean="0"/>
            <a:t>nonrenewable</a:t>
          </a:r>
          <a:r>
            <a:rPr lang="fi-FI" dirty="0" smtClean="0"/>
            <a:t> </a:t>
          </a:r>
          <a:r>
            <a:rPr lang="fi-FI" dirty="0" err="1" smtClean="0"/>
            <a:t>energy</a:t>
          </a:r>
          <a:endParaRPr lang="fi-FI" dirty="0"/>
        </a:p>
      </dgm:t>
    </dgm:pt>
    <dgm:pt modelId="{DB45FD94-9489-48A8-8974-8B73753298B7}" type="parTrans" cxnId="{CC23B1A5-A225-4216-9123-265B3CEA7848}">
      <dgm:prSet/>
      <dgm:spPr/>
      <dgm:t>
        <a:bodyPr/>
        <a:lstStyle/>
        <a:p>
          <a:endParaRPr lang="fi-FI"/>
        </a:p>
      </dgm:t>
    </dgm:pt>
    <dgm:pt modelId="{1CA26ACF-028C-44F1-9C2C-F5D49DE1B2C8}" type="sibTrans" cxnId="{CC23B1A5-A225-4216-9123-265B3CEA7848}">
      <dgm:prSet/>
      <dgm:spPr/>
      <dgm:t>
        <a:bodyPr/>
        <a:lstStyle/>
        <a:p>
          <a:endParaRPr lang="fi-FI"/>
        </a:p>
      </dgm:t>
    </dgm:pt>
    <dgm:pt modelId="{4F148D8D-EE22-432B-814A-6E964BC97C1C}" type="pres">
      <dgm:prSet presAssocID="{F5545BEB-5971-47A2-8D94-4DC4543683F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BC9C5CC-B980-4D56-A78A-835F5730D6C2}" type="pres">
      <dgm:prSet presAssocID="{FC46DD90-344B-4319-B1BF-4CFC1B67F002}" presName="root1" presStyleCnt="0"/>
      <dgm:spPr/>
    </dgm:pt>
    <dgm:pt modelId="{472FC900-F46D-4D2D-BF11-1B0AAEEE45BB}" type="pres">
      <dgm:prSet presAssocID="{FC46DD90-344B-4319-B1BF-4CFC1B67F00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1C1921D6-AC16-4BEE-9B3F-57E8A2D3CC4F}" type="pres">
      <dgm:prSet presAssocID="{FC46DD90-344B-4319-B1BF-4CFC1B67F002}" presName="level2hierChild" presStyleCnt="0"/>
      <dgm:spPr/>
    </dgm:pt>
    <dgm:pt modelId="{37F55D56-A743-4944-AA63-82E2A41ADE7B}" type="pres">
      <dgm:prSet presAssocID="{3DFB3768-2153-44C2-9B9D-66EAF9A46CCB}" presName="conn2-1" presStyleLbl="parChTrans1D2" presStyleIdx="0" presStyleCnt="2"/>
      <dgm:spPr/>
      <dgm:t>
        <a:bodyPr/>
        <a:lstStyle/>
        <a:p>
          <a:endParaRPr lang="fi-FI"/>
        </a:p>
      </dgm:t>
    </dgm:pt>
    <dgm:pt modelId="{6FD15C85-B040-4724-AF56-3123F89F26F9}" type="pres">
      <dgm:prSet presAssocID="{3DFB3768-2153-44C2-9B9D-66EAF9A46CCB}" presName="connTx" presStyleLbl="parChTrans1D2" presStyleIdx="0" presStyleCnt="2"/>
      <dgm:spPr/>
      <dgm:t>
        <a:bodyPr/>
        <a:lstStyle/>
        <a:p>
          <a:endParaRPr lang="fi-FI"/>
        </a:p>
      </dgm:t>
    </dgm:pt>
    <dgm:pt modelId="{CCF858E3-586C-45D1-805A-F797AEAB52AF}" type="pres">
      <dgm:prSet presAssocID="{1F14C7A8-F193-4E98-A0E5-CDB9874F437A}" presName="root2" presStyleCnt="0"/>
      <dgm:spPr/>
    </dgm:pt>
    <dgm:pt modelId="{3B7F04E8-D3AA-4C56-A9D1-24635A55D93D}" type="pres">
      <dgm:prSet presAssocID="{1F14C7A8-F193-4E98-A0E5-CDB9874F437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15FE0277-5584-4CB0-B4B3-AFCE483A07DB}" type="pres">
      <dgm:prSet presAssocID="{1F14C7A8-F193-4E98-A0E5-CDB9874F437A}" presName="level3hierChild" presStyleCnt="0"/>
      <dgm:spPr/>
    </dgm:pt>
    <dgm:pt modelId="{8F8484B5-56B4-40D3-B742-0913E74B7CD0}" type="pres">
      <dgm:prSet presAssocID="{5B18BD5A-5891-4B39-97FB-C48E0EBEB5F8}" presName="conn2-1" presStyleLbl="parChTrans1D3" presStyleIdx="0" presStyleCnt="4"/>
      <dgm:spPr/>
      <dgm:t>
        <a:bodyPr/>
        <a:lstStyle/>
        <a:p>
          <a:endParaRPr lang="fi-FI"/>
        </a:p>
      </dgm:t>
    </dgm:pt>
    <dgm:pt modelId="{0538BD0D-4BBC-40F2-9489-D82D3A4E9F03}" type="pres">
      <dgm:prSet presAssocID="{5B18BD5A-5891-4B39-97FB-C48E0EBEB5F8}" presName="connTx" presStyleLbl="parChTrans1D3" presStyleIdx="0" presStyleCnt="4"/>
      <dgm:spPr/>
      <dgm:t>
        <a:bodyPr/>
        <a:lstStyle/>
        <a:p>
          <a:endParaRPr lang="fi-FI"/>
        </a:p>
      </dgm:t>
    </dgm:pt>
    <dgm:pt modelId="{9D3A1D23-2A1C-4B68-AF33-AD591EF9331D}" type="pres">
      <dgm:prSet presAssocID="{11427FBC-6732-479B-9DCC-3F55C5EF030B}" presName="root2" presStyleCnt="0"/>
      <dgm:spPr/>
    </dgm:pt>
    <dgm:pt modelId="{9B2AB7D4-44F3-4806-A5B5-3D411B6B9DBD}" type="pres">
      <dgm:prSet presAssocID="{11427FBC-6732-479B-9DCC-3F55C5EF030B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E71CE7EF-A05F-4AB6-B9C0-3BCC79A1D177}" type="pres">
      <dgm:prSet presAssocID="{11427FBC-6732-479B-9DCC-3F55C5EF030B}" presName="level3hierChild" presStyleCnt="0"/>
      <dgm:spPr/>
    </dgm:pt>
    <dgm:pt modelId="{3D710157-ABDC-4EF0-A669-C032DFD0D010}" type="pres">
      <dgm:prSet presAssocID="{2A993A62-C7D9-4BCD-8026-35EBAA311F63}" presName="conn2-1" presStyleLbl="parChTrans1D3" presStyleIdx="1" presStyleCnt="4"/>
      <dgm:spPr/>
      <dgm:t>
        <a:bodyPr/>
        <a:lstStyle/>
        <a:p>
          <a:endParaRPr lang="fi-FI"/>
        </a:p>
      </dgm:t>
    </dgm:pt>
    <dgm:pt modelId="{8E50A2B7-3054-49B0-A535-22F9E7C1D544}" type="pres">
      <dgm:prSet presAssocID="{2A993A62-C7D9-4BCD-8026-35EBAA311F63}" presName="connTx" presStyleLbl="parChTrans1D3" presStyleIdx="1" presStyleCnt="4"/>
      <dgm:spPr/>
      <dgm:t>
        <a:bodyPr/>
        <a:lstStyle/>
        <a:p>
          <a:endParaRPr lang="fi-FI"/>
        </a:p>
      </dgm:t>
    </dgm:pt>
    <dgm:pt modelId="{EF8F61CB-AFC6-4039-BEC9-87B35DD11D96}" type="pres">
      <dgm:prSet presAssocID="{E3DBEC22-6739-4C77-B729-18CAC358F6C6}" presName="root2" presStyleCnt="0"/>
      <dgm:spPr/>
    </dgm:pt>
    <dgm:pt modelId="{E563614C-08AB-4884-B83D-39A0B08F025C}" type="pres">
      <dgm:prSet presAssocID="{E3DBEC22-6739-4C77-B729-18CAC358F6C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1551F8FA-F679-415A-B513-BF11768D13AB}" type="pres">
      <dgm:prSet presAssocID="{E3DBEC22-6739-4C77-B729-18CAC358F6C6}" presName="level3hierChild" presStyleCnt="0"/>
      <dgm:spPr/>
    </dgm:pt>
    <dgm:pt modelId="{AA5A279E-01BA-49EE-A542-6CAD4C950C94}" type="pres">
      <dgm:prSet presAssocID="{432189B4-5BCD-4E01-9645-F00A1C40F7E7}" presName="conn2-1" presStyleLbl="parChTrans1D3" presStyleIdx="2" presStyleCnt="4"/>
      <dgm:spPr/>
      <dgm:t>
        <a:bodyPr/>
        <a:lstStyle/>
        <a:p>
          <a:endParaRPr lang="fi-FI"/>
        </a:p>
      </dgm:t>
    </dgm:pt>
    <dgm:pt modelId="{5F5FCA03-274F-42F1-9F1D-870924B2886D}" type="pres">
      <dgm:prSet presAssocID="{432189B4-5BCD-4E01-9645-F00A1C40F7E7}" presName="connTx" presStyleLbl="parChTrans1D3" presStyleIdx="2" presStyleCnt="4"/>
      <dgm:spPr/>
      <dgm:t>
        <a:bodyPr/>
        <a:lstStyle/>
        <a:p>
          <a:endParaRPr lang="fi-FI"/>
        </a:p>
      </dgm:t>
    </dgm:pt>
    <dgm:pt modelId="{C85A1C6E-9093-41FD-9391-4A15B15E467B}" type="pres">
      <dgm:prSet presAssocID="{4176E879-D348-4EA0-9292-37F73346681B}" presName="root2" presStyleCnt="0"/>
      <dgm:spPr/>
    </dgm:pt>
    <dgm:pt modelId="{D2A021D0-E170-44D5-BF89-AB7876688A6A}" type="pres">
      <dgm:prSet presAssocID="{4176E879-D348-4EA0-9292-37F73346681B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CEAF4EB4-A6DD-4799-A077-BBADECEECB84}" type="pres">
      <dgm:prSet presAssocID="{4176E879-D348-4EA0-9292-37F73346681B}" presName="level3hierChild" presStyleCnt="0"/>
      <dgm:spPr/>
    </dgm:pt>
    <dgm:pt modelId="{5AD88837-CAEA-4D42-B7A5-6D9C1BB8B3AC}" type="pres">
      <dgm:prSet presAssocID="{FBCB4F06-95F8-4F6D-A032-CF878E7FC990}" presName="conn2-1" presStyleLbl="parChTrans1D2" presStyleIdx="1" presStyleCnt="2"/>
      <dgm:spPr/>
      <dgm:t>
        <a:bodyPr/>
        <a:lstStyle/>
        <a:p>
          <a:endParaRPr lang="fi-FI"/>
        </a:p>
      </dgm:t>
    </dgm:pt>
    <dgm:pt modelId="{77177FBC-6F27-4C0F-B9CB-9AC29E1DCF2F}" type="pres">
      <dgm:prSet presAssocID="{FBCB4F06-95F8-4F6D-A032-CF878E7FC990}" presName="connTx" presStyleLbl="parChTrans1D2" presStyleIdx="1" presStyleCnt="2"/>
      <dgm:spPr/>
      <dgm:t>
        <a:bodyPr/>
        <a:lstStyle/>
        <a:p>
          <a:endParaRPr lang="fi-FI"/>
        </a:p>
      </dgm:t>
    </dgm:pt>
    <dgm:pt modelId="{5724AA41-61FE-4B37-93AE-D1A0DD5B1018}" type="pres">
      <dgm:prSet presAssocID="{5C3B98B6-8887-4528-9B3C-6A350C4036CB}" presName="root2" presStyleCnt="0"/>
      <dgm:spPr/>
    </dgm:pt>
    <dgm:pt modelId="{A489E852-6851-4602-983A-F3A452E5E60A}" type="pres">
      <dgm:prSet presAssocID="{5C3B98B6-8887-4528-9B3C-6A350C4036C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28651C23-7ED0-450C-B1E9-FED0FBE9D034}" type="pres">
      <dgm:prSet presAssocID="{5C3B98B6-8887-4528-9B3C-6A350C4036CB}" presName="level3hierChild" presStyleCnt="0"/>
      <dgm:spPr/>
    </dgm:pt>
    <dgm:pt modelId="{A650BBE4-C6A8-4D4F-94F5-89DCBEC10466}" type="pres">
      <dgm:prSet presAssocID="{6155D243-1D61-4909-AC5B-93EF0C5292C6}" presName="conn2-1" presStyleLbl="parChTrans1D3" presStyleIdx="3" presStyleCnt="4"/>
      <dgm:spPr/>
      <dgm:t>
        <a:bodyPr/>
        <a:lstStyle/>
        <a:p>
          <a:endParaRPr lang="fi-FI"/>
        </a:p>
      </dgm:t>
    </dgm:pt>
    <dgm:pt modelId="{31C5DDDC-7DCD-4E33-84AF-3605DCA6DF5E}" type="pres">
      <dgm:prSet presAssocID="{6155D243-1D61-4909-AC5B-93EF0C5292C6}" presName="connTx" presStyleLbl="parChTrans1D3" presStyleIdx="3" presStyleCnt="4"/>
      <dgm:spPr/>
      <dgm:t>
        <a:bodyPr/>
        <a:lstStyle/>
        <a:p>
          <a:endParaRPr lang="fi-FI"/>
        </a:p>
      </dgm:t>
    </dgm:pt>
    <dgm:pt modelId="{B4CBA09B-0C8A-4679-AB35-FBAA29A1A792}" type="pres">
      <dgm:prSet presAssocID="{1CFC0F75-15D3-4C4A-9ABD-355909FFF0D8}" presName="root2" presStyleCnt="0"/>
      <dgm:spPr/>
    </dgm:pt>
    <dgm:pt modelId="{8D1A4748-D85B-48BA-9AA2-2EC92B4DE0E8}" type="pres">
      <dgm:prSet presAssocID="{1CFC0F75-15D3-4C4A-9ABD-355909FFF0D8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B56E5B5D-204E-454F-AC15-8D2675D18205}" type="pres">
      <dgm:prSet presAssocID="{1CFC0F75-15D3-4C4A-9ABD-355909FFF0D8}" presName="level3hierChild" presStyleCnt="0"/>
      <dgm:spPr/>
    </dgm:pt>
    <dgm:pt modelId="{D9982203-11D8-46B4-A671-004E007F312A}" type="pres">
      <dgm:prSet presAssocID="{DB45FD94-9489-48A8-8974-8B73753298B7}" presName="conn2-1" presStyleLbl="parChTrans1D4" presStyleIdx="0" presStyleCnt="1"/>
      <dgm:spPr/>
      <dgm:t>
        <a:bodyPr/>
        <a:lstStyle/>
        <a:p>
          <a:endParaRPr lang="fi-FI"/>
        </a:p>
      </dgm:t>
    </dgm:pt>
    <dgm:pt modelId="{21F935F3-FE9A-4F99-9F6F-1F385CBEA548}" type="pres">
      <dgm:prSet presAssocID="{DB45FD94-9489-48A8-8974-8B73753298B7}" presName="connTx" presStyleLbl="parChTrans1D4" presStyleIdx="0" presStyleCnt="1"/>
      <dgm:spPr/>
      <dgm:t>
        <a:bodyPr/>
        <a:lstStyle/>
        <a:p>
          <a:endParaRPr lang="fi-FI"/>
        </a:p>
      </dgm:t>
    </dgm:pt>
    <dgm:pt modelId="{3390C20A-AFA7-4702-9302-A71EEA94240A}" type="pres">
      <dgm:prSet presAssocID="{C71BB9FB-33BC-4EEE-870F-CC2A2759044F}" presName="root2" presStyleCnt="0"/>
      <dgm:spPr/>
    </dgm:pt>
    <dgm:pt modelId="{63EBBCA6-76C4-4248-9C6E-91A98483E337}" type="pres">
      <dgm:prSet presAssocID="{C71BB9FB-33BC-4EEE-870F-CC2A2759044F}" presName="LevelTwoTextNode" presStyleLbl="node4" presStyleIdx="0" presStyleCnt="1" custLinFactNeighborX="3828" custLinFactNeighborY="-4449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431EA6BE-C63C-43A8-A166-FD61A35BC72A}" type="pres">
      <dgm:prSet presAssocID="{C71BB9FB-33BC-4EEE-870F-CC2A2759044F}" presName="level3hierChild" presStyleCnt="0"/>
      <dgm:spPr/>
    </dgm:pt>
  </dgm:ptLst>
  <dgm:cxnLst>
    <dgm:cxn modelId="{508F9579-DEA2-494B-965B-714A58ADA859}" type="presOf" srcId="{C71BB9FB-33BC-4EEE-870F-CC2A2759044F}" destId="{63EBBCA6-76C4-4248-9C6E-91A98483E337}" srcOrd="0" destOrd="0" presId="urn:microsoft.com/office/officeart/2005/8/layout/hierarchy2"/>
    <dgm:cxn modelId="{0FEB2F1B-3C7F-4894-9CBC-5A8FFC363C53}" type="presOf" srcId="{FBCB4F06-95F8-4F6D-A032-CF878E7FC990}" destId="{5AD88837-CAEA-4D42-B7A5-6D9C1BB8B3AC}" srcOrd="0" destOrd="0" presId="urn:microsoft.com/office/officeart/2005/8/layout/hierarchy2"/>
    <dgm:cxn modelId="{1E2A13CB-16C8-4057-AA7B-1DD3C0EF3239}" type="presOf" srcId="{E3DBEC22-6739-4C77-B729-18CAC358F6C6}" destId="{E563614C-08AB-4884-B83D-39A0B08F025C}" srcOrd="0" destOrd="0" presId="urn:microsoft.com/office/officeart/2005/8/layout/hierarchy2"/>
    <dgm:cxn modelId="{8417718D-BEC7-4ADC-8277-5E830E62E648}" srcId="{1F14C7A8-F193-4E98-A0E5-CDB9874F437A}" destId="{11427FBC-6732-479B-9DCC-3F55C5EF030B}" srcOrd="0" destOrd="0" parTransId="{5B18BD5A-5891-4B39-97FB-C48E0EBEB5F8}" sibTransId="{5CD9D797-3E13-4B4C-BD01-F1D20BC31946}"/>
    <dgm:cxn modelId="{D3EC2AEB-3A5B-4304-B762-049407D87321}" type="presOf" srcId="{6155D243-1D61-4909-AC5B-93EF0C5292C6}" destId="{31C5DDDC-7DCD-4E33-84AF-3605DCA6DF5E}" srcOrd="1" destOrd="0" presId="urn:microsoft.com/office/officeart/2005/8/layout/hierarchy2"/>
    <dgm:cxn modelId="{0E63E957-84D9-4DD4-A7FB-22591E8F2D53}" type="presOf" srcId="{3DFB3768-2153-44C2-9B9D-66EAF9A46CCB}" destId="{6FD15C85-B040-4724-AF56-3123F89F26F9}" srcOrd="1" destOrd="0" presId="urn:microsoft.com/office/officeart/2005/8/layout/hierarchy2"/>
    <dgm:cxn modelId="{3E939261-FE51-4302-977C-9B3E3872F33F}" type="presOf" srcId="{11427FBC-6732-479B-9DCC-3F55C5EF030B}" destId="{9B2AB7D4-44F3-4806-A5B5-3D411B6B9DBD}" srcOrd="0" destOrd="0" presId="urn:microsoft.com/office/officeart/2005/8/layout/hierarchy2"/>
    <dgm:cxn modelId="{F3142859-AC05-4148-B892-5E3AC83DD030}" type="presOf" srcId="{3DFB3768-2153-44C2-9B9D-66EAF9A46CCB}" destId="{37F55D56-A743-4944-AA63-82E2A41ADE7B}" srcOrd="0" destOrd="0" presId="urn:microsoft.com/office/officeart/2005/8/layout/hierarchy2"/>
    <dgm:cxn modelId="{9C4A07FC-C0A8-4C0F-9A53-52B9C25CD9B7}" type="presOf" srcId="{4176E879-D348-4EA0-9292-37F73346681B}" destId="{D2A021D0-E170-44D5-BF89-AB7876688A6A}" srcOrd="0" destOrd="0" presId="urn:microsoft.com/office/officeart/2005/8/layout/hierarchy2"/>
    <dgm:cxn modelId="{B0F29339-FE25-450C-8CFD-19CC53413F31}" type="presOf" srcId="{FBCB4F06-95F8-4F6D-A032-CF878E7FC990}" destId="{77177FBC-6F27-4C0F-B9CB-9AC29E1DCF2F}" srcOrd="1" destOrd="0" presId="urn:microsoft.com/office/officeart/2005/8/layout/hierarchy2"/>
    <dgm:cxn modelId="{7A98DEDB-4252-443A-A087-9B53C29C82A2}" srcId="{FC46DD90-344B-4319-B1BF-4CFC1B67F002}" destId="{1F14C7A8-F193-4E98-A0E5-CDB9874F437A}" srcOrd="0" destOrd="0" parTransId="{3DFB3768-2153-44C2-9B9D-66EAF9A46CCB}" sibTransId="{0B4EF51F-6CD7-4971-B173-A1F6F4216993}"/>
    <dgm:cxn modelId="{A1B7F6A3-2889-4C30-8302-ECA4E66FA674}" type="presOf" srcId="{2A993A62-C7D9-4BCD-8026-35EBAA311F63}" destId="{8E50A2B7-3054-49B0-A535-22F9E7C1D544}" srcOrd="1" destOrd="0" presId="urn:microsoft.com/office/officeart/2005/8/layout/hierarchy2"/>
    <dgm:cxn modelId="{E0C910EA-AB3C-4190-B363-C408636BB1E4}" type="presOf" srcId="{5B18BD5A-5891-4B39-97FB-C48E0EBEB5F8}" destId="{0538BD0D-4BBC-40F2-9489-D82D3A4E9F03}" srcOrd="1" destOrd="0" presId="urn:microsoft.com/office/officeart/2005/8/layout/hierarchy2"/>
    <dgm:cxn modelId="{67E9C9DB-9FD5-407B-A0B0-247C1CF4B10E}" type="presOf" srcId="{432189B4-5BCD-4E01-9645-F00A1C40F7E7}" destId="{AA5A279E-01BA-49EE-A542-6CAD4C950C94}" srcOrd="0" destOrd="0" presId="urn:microsoft.com/office/officeart/2005/8/layout/hierarchy2"/>
    <dgm:cxn modelId="{DCBF3FA5-A9D9-45D9-8543-465ADAA65C3E}" type="presOf" srcId="{2A993A62-C7D9-4BCD-8026-35EBAA311F63}" destId="{3D710157-ABDC-4EF0-A669-C032DFD0D010}" srcOrd="0" destOrd="0" presId="urn:microsoft.com/office/officeart/2005/8/layout/hierarchy2"/>
    <dgm:cxn modelId="{8DB88566-B400-49ED-9112-AE772ED3CE2A}" type="presOf" srcId="{6155D243-1D61-4909-AC5B-93EF0C5292C6}" destId="{A650BBE4-C6A8-4D4F-94F5-89DCBEC10466}" srcOrd="0" destOrd="0" presId="urn:microsoft.com/office/officeart/2005/8/layout/hierarchy2"/>
    <dgm:cxn modelId="{AD276B32-B040-45F2-9AF9-06F00A0AFE39}" srcId="{FC46DD90-344B-4319-B1BF-4CFC1B67F002}" destId="{5C3B98B6-8887-4528-9B3C-6A350C4036CB}" srcOrd="1" destOrd="0" parTransId="{FBCB4F06-95F8-4F6D-A032-CF878E7FC990}" sibTransId="{43E956DA-1747-4467-9699-0BDF492AF90F}"/>
    <dgm:cxn modelId="{8BF67CF1-ED27-4AAB-A66D-465A693359F9}" srcId="{1F14C7A8-F193-4E98-A0E5-CDB9874F437A}" destId="{E3DBEC22-6739-4C77-B729-18CAC358F6C6}" srcOrd="1" destOrd="0" parTransId="{2A993A62-C7D9-4BCD-8026-35EBAA311F63}" sibTransId="{7C8F1789-4C2D-45AF-9345-2D0DF3448FEA}"/>
    <dgm:cxn modelId="{28FCCECB-4DF5-4B01-8CA8-687270C066DE}" srcId="{1F14C7A8-F193-4E98-A0E5-CDB9874F437A}" destId="{4176E879-D348-4EA0-9292-37F73346681B}" srcOrd="2" destOrd="0" parTransId="{432189B4-5BCD-4E01-9645-F00A1C40F7E7}" sibTransId="{25A6A5AA-1536-49BC-9F54-E16F836BE542}"/>
    <dgm:cxn modelId="{E8178AD2-CE67-4765-B773-3E92B45091BA}" type="presOf" srcId="{FC46DD90-344B-4319-B1BF-4CFC1B67F002}" destId="{472FC900-F46D-4D2D-BF11-1B0AAEEE45BB}" srcOrd="0" destOrd="0" presId="urn:microsoft.com/office/officeart/2005/8/layout/hierarchy2"/>
    <dgm:cxn modelId="{22B28F13-8C40-41CA-A17A-6F9D3DFCEF08}" type="presOf" srcId="{5C3B98B6-8887-4528-9B3C-6A350C4036CB}" destId="{A489E852-6851-4602-983A-F3A452E5E60A}" srcOrd="0" destOrd="0" presId="urn:microsoft.com/office/officeart/2005/8/layout/hierarchy2"/>
    <dgm:cxn modelId="{5239E177-A75E-48FC-9948-DE6045AD36FC}" type="presOf" srcId="{5B18BD5A-5891-4B39-97FB-C48E0EBEB5F8}" destId="{8F8484B5-56B4-40D3-B742-0913E74B7CD0}" srcOrd="0" destOrd="0" presId="urn:microsoft.com/office/officeart/2005/8/layout/hierarchy2"/>
    <dgm:cxn modelId="{A6D5F562-B6F2-4159-BB7E-69D08C1A2CE4}" srcId="{F5545BEB-5971-47A2-8D94-4DC4543683FB}" destId="{FC46DD90-344B-4319-B1BF-4CFC1B67F002}" srcOrd="0" destOrd="0" parTransId="{60D4543D-B7E1-4ACA-B192-542B84508CCF}" sibTransId="{6DEB246D-9D64-4141-94FA-29C89AA29F27}"/>
    <dgm:cxn modelId="{8F024B46-00AE-4BF2-A028-5DCBD5547C09}" type="presOf" srcId="{DB45FD94-9489-48A8-8974-8B73753298B7}" destId="{D9982203-11D8-46B4-A671-004E007F312A}" srcOrd="0" destOrd="0" presId="urn:microsoft.com/office/officeart/2005/8/layout/hierarchy2"/>
    <dgm:cxn modelId="{82150E4E-AA3D-4D9D-B711-3383C1EBB832}" type="presOf" srcId="{F5545BEB-5971-47A2-8D94-4DC4543683FB}" destId="{4F148D8D-EE22-432B-814A-6E964BC97C1C}" srcOrd="0" destOrd="0" presId="urn:microsoft.com/office/officeart/2005/8/layout/hierarchy2"/>
    <dgm:cxn modelId="{99832413-9746-4B14-ABEA-A0389890F1EF}" type="presOf" srcId="{DB45FD94-9489-48A8-8974-8B73753298B7}" destId="{21F935F3-FE9A-4F99-9F6F-1F385CBEA548}" srcOrd="1" destOrd="0" presId="urn:microsoft.com/office/officeart/2005/8/layout/hierarchy2"/>
    <dgm:cxn modelId="{B61A3619-F247-4EE3-AB90-3DEAFE478DDA}" type="presOf" srcId="{432189B4-5BCD-4E01-9645-F00A1C40F7E7}" destId="{5F5FCA03-274F-42F1-9F1D-870924B2886D}" srcOrd="1" destOrd="0" presId="urn:microsoft.com/office/officeart/2005/8/layout/hierarchy2"/>
    <dgm:cxn modelId="{CC23B1A5-A225-4216-9123-265B3CEA7848}" srcId="{1CFC0F75-15D3-4C4A-9ABD-355909FFF0D8}" destId="{C71BB9FB-33BC-4EEE-870F-CC2A2759044F}" srcOrd="0" destOrd="0" parTransId="{DB45FD94-9489-48A8-8974-8B73753298B7}" sibTransId="{1CA26ACF-028C-44F1-9C2C-F5D49DE1B2C8}"/>
    <dgm:cxn modelId="{D968C483-427F-48C3-85F3-5B5302C12A34}" type="presOf" srcId="{1F14C7A8-F193-4E98-A0E5-CDB9874F437A}" destId="{3B7F04E8-D3AA-4C56-A9D1-24635A55D93D}" srcOrd="0" destOrd="0" presId="urn:microsoft.com/office/officeart/2005/8/layout/hierarchy2"/>
    <dgm:cxn modelId="{E285DEF2-93AD-47E5-8012-250BC117C95A}" type="presOf" srcId="{1CFC0F75-15D3-4C4A-9ABD-355909FFF0D8}" destId="{8D1A4748-D85B-48BA-9AA2-2EC92B4DE0E8}" srcOrd="0" destOrd="0" presId="urn:microsoft.com/office/officeart/2005/8/layout/hierarchy2"/>
    <dgm:cxn modelId="{A5F00034-4FD0-4972-BAC3-D7F9E36BD31E}" srcId="{5C3B98B6-8887-4528-9B3C-6A350C4036CB}" destId="{1CFC0F75-15D3-4C4A-9ABD-355909FFF0D8}" srcOrd="0" destOrd="0" parTransId="{6155D243-1D61-4909-AC5B-93EF0C5292C6}" sibTransId="{254C17ED-9FAF-4D5B-B0C4-DFC1A2B46350}"/>
    <dgm:cxn modelId="{DD882F18-D5F0-4308-9C29-B46C43C1E8F5}" type="presParOf" srcId="{4F148D8D-EE22-432B-814A-6E964BC97C1C}" destId="{3BC9C5CC-B980-4D56-A78A-835F5730D6C2}" srcOrd="0" destOrd="0" presId="urn:microsoft.com/office/officeart/2005/8/layout/hierarchy2"/>
    <dgm:cxn modelId="{EAC8712C-80A0-475E-8C1D-7961A811958D}" type="presParOf" srcId="{3BC9C5CC-B980-4D56-A78A-835F5730D6C2}" destId="{472FC900-F46D-4D2D-BF11-1B0AAEEE45BB}" srcOrd="0" destOrd="0" presId="urn:microsoft.com/office/officeart/2005/8/layout/hierarchy2"/>
    <dgm:cxn modelId="{091A6CE7-762B-466C-B23D-EB59A145A32B}" type="presParOf" srcId="{3BC9C5CC-B980-4D56-A78A-835F5730D6C2}" destId="{1C1921D6-AC16-4BEE-9B3F-57E8A2D3CC4F}" srcOrd="1" destOrd="0" presId="urn:microsoft.com/office/officeart/2005/8/layout/hierarchy2"/>
    <dgm:cxn modelId="{9ABBEC60-8810-4D9D-87B3-D95B1CC82930}" type="presParOf" srcId="{1C1921D6-AC16-4BEE-9B3F-57E8A2D3CC4F}" destId="{37F55D56-A743-4944-AA63-82E2A41ADE7B}" srcOrd="0" destOrd="0" presId="urn:microsoft.com/office/officeart/2005/8/layout/hierarchy2"/>
    <dgm:cxn modelId="{FBE9BD2D-B614-47A6-A85D-3B2AB5D9591C}" type="presParOf" srcId="{37F55D56-A743-4944-AA63-82E2A41ADE7B}" destId="{6FD15C85-B040-4724-AF56-3123F89F26F9}" srcOrd="0" destOrd="0" presId="urn:microsoft.com/office/officeart/2005/8/layout/hierarchy2"/>
    <dgm:cxn modelId="{9A451115-5A2A-4B6D-B716-5DC4C0450BE8}" type="presParOf" srcId="{1C1921D6-AC16-4BEE-9B3F-57E8A2D3CC4F}" destId="{CCF858E3-586C-45D1-805A-F797AEAB52AF}" srcOrd="1" destOrd="0" presId="urn:microsoft.com/office/officeart/2005/8/layout/hierarchy2"/>
    <dgm:cxn modelId="{892140FB-8E5D-4CED-9A47-E7C4441E681E}" type="presParOf" srcId="{CCF858E3-586C-45D1-805A-F797AEAB52AF}" destId="{3B7F04E8-D3AA-4C56-A9D1-24635A55D93D}" srcOrd="0" destOrd="0" presId="urn:microsoft.com/office/officeart/2005/8/layout/hierarchy2"/>
    <dgm:cxn modelId="{1F587E09-E8DE-4A62-A753-877C0EA3A6AB}" type="presParOf" srcId="{CCF858E3-586C-45D1-805A-F797AEAB52AF}" destId="{15FE0277-5584-4CB0-B4B3-AFCE483A07DB}" srcOrd="1" destOrd="0" presId="urn:microsoft.com/office/officeart/2005/8/layout/hierarchy2"/>
    <dgm:cxn modelId="{980C2A96-865E-40CA-A658-055AF547C31F}" type="presParOf" srcId="{15FE0277-5584-4CB0-B4B3-AFCE483A07DB}" destId="{8F8484B5-56B4-40D3-B742-0913E74B7CD0}" srcOrd="0" destOrd="0" presId="urn:microsoft.com/office/officeart/2005/8/layout/hierarchy2"/>
    <dgm:cxn modelId="{463719CE-CDB9-4E3E-B2B1-2C4451DAB00F}" type="presParOf" srcId="{8F8484B5-56B4-40D3-B742-0913E74B7CD0}" destId="{0538BD0D-4BBC-40F2-9489-D82D3A4E9F03}" srcOrd="0" destOrd="0" presId="urn:microsoft.com/office/officeart/2005/8/layout/hierarchy2"/>
    <dgm:cxn modelId="{1D970523-E1F9-4B9A-BBC6-76ED40A2849E}" type="presParOf" srcId="{15FE0277-5584-4CB0-B4B3-AFCE483A07DB}" destId="{9D3A1D23-2A1C-4B68-AF33-AD591EF9331D}" srcOrd="1" destOrd="0" presId="urn:microsoft.com/office/officeart/2005/8/layout/hierarchy2"/>
    <dgm:cxn modelId="{2C178A3B-3645-4BC6-AA5B-9B03BCB4A415}" type="presParOf" srcId="{9D3A1D23-2A1C-4B68-AF33-AD591EF9331D}" destId="{9B2AB7D4-44F3-4806-A5B5-3D411B6B9DBD}" srcOrd="0" destOrd="0" presId="urn:microsoft.com/office/officeart/2005/8/layout/hierarchy2"/>
    <dgm:cxn modelId="{47112BD0-113A-404F-91E5-8BEE5889001A}" type="presParOf" srcId="{9D3A1D23-2A1C-4B68-AF33-AD591EF9331D}" destId="{E71CE7EF-A05F-4AB6-B9C0-3BCC79A1D177}" srcOrd="1" destOrd="0" presId="urn:microsoft.com/office/officeart/2005/8/layout/hierarchy2"/>
    <dgm:cxn modelId="{B065AAC9-63DA-499C-BCC8-8EC6CB91ACCC}" type="presParOf" srcId="{15FE0277-5584-4CB0-B4B3-AFCE483A07DB}" destId="{3D710157-ABDC-4EF0-A669-C032DFD0D010}" srcOrd="2" destOrd="0" presId="urn:microsoft.com/office/officeart/2005/8/layout/hierarchy2"/>
    <dgm:cxn modelId="{1C04FF87-D539-4D0F-865B-540CDA7B2866}" type="presParOf" srcId="{3D710157-ABDC-4EF0-A669-C032DFD0D010}" destId="{8E50A2B7-3054-49B0-A535-22F9E7C1D544}" srcOrd="0" destOrd="0" presId="urn:microsoft.com/office/officeart/2005/8/layout/hierarchy2"/>
    <dgm:cxn modelId="{804505E1-AE91-4BCA-9394-8518B2DD35F0}" type="presParOf" srcId="{15FE0277-5584-4CB0-B4B3-AFCE483A07DB}" destId="{EF8F61CB-AFC6-4039-BEC9-87B35DD11D96}" srcOrd="3" destOrd="0" presId="urn:microsoft.com/office/officeart/2005/8/layout/hierarchy2"/>
    <dgm:cxn modelId="{207F62F1-C12D-4081-AF04-0DCE94F758C2}" type="presParOf" srcId="{EF8F61CB-AFC6-4039-BEC9-87B35DD11D96}" destId="{E563614C-08AB-4884-B83D-39A0B08F025C}" srcOrd="0" destOrd="0" presId="urn:microsoft.com/office/officeart/2005/8/layout/hierarchy2"/>
    <dgm:cxn modelId="{75F4BE5C-441B-4466-96C0-90FB113B0032}" type="presParOf" srcId="{EF8F61CB-AFC6-4039-BEC9-87B35DD11D96}" destId="{1551F8FA-F679-415A-B513-BF11768D13AB}" srcOrd="1" destOrd="0" presId="urn:microsoft.com/office/officeart/2005/8/layout/hierarchy2"/>
    <dgm:cxn modelId="{40AB92AE-48BE-411D-9B14-4F611ECD7086}" type="presParOf" srcId="{15FE0277-5584-4CB0-B4B3-AFCE483A07DB}" destId="{AA5A279E-01BA-49EE-A542-6CAD4C950C94}" srcOrd="4" destOrd="0" presId="urn:microsoft.com/office/officeart/2005/8/layout/hierarchy2"/>
    <dgm:cxn modelId="{2CE9C99E-8185-4EF2-AB42-D73A18F1F13D}" type="presParOf" srcId="{AA5A279E-01BA-49EE-A542-6CAD4C950C94}" destId="{5F5FCA03-274F-42F1-9F1D-870924B2886D}" srcOrd="0" destOrd="0" presId="urn:microsoft.com/office/officeart/2005/8/layout/hierarchy2"/>
    <dgm:cxn modelId="{C7495B6C-BC19-42BA-A18E-E2340F3A5696}" type="presParOf" srcId="{15FE0277-5584-4CB0-B4B3-AFCE483A07DB}" destId="{C85A1C6E-9093-41FD-9391-4A15B15E467B}" srcOrd="5" destOrd="0" presId="urn:microsoft.com/office/officeart/2005/8/layout/hierarchy2"/>
    <dgm:cxn modelId="{DBE6256E-42EE-4C1A-98AE-71E29F00AEE0}" type="presParOf" srcId="{C85A1C6E-9093-41FD-9391-4A15B15E467B}" destId="{D2A021D0-E170-44D5-BF89-AB7876688A6A}" srcOrd="0" destOrd="0" presId="urn:microsoft.com/office/officeart/2005/8/layout/hierarchy2"/>
    <dgm:cxn modelId="{43F7B047-9AD8-47F8-A9A6-D43E2DA7015F}" type="presParOf" srcId="{C85A1C6E-9093-41FD-9391-4A15B15E467B}" destId="{CEAF4EB4-A6DD-4799-A077-BBADECEECB84}" srcOrd="1" destOrd="0" presId="urn:microsoft.com/office/officeart/2005/8/layout/hierarchy2"/>
    <dgm:cxn modelId="{5EBA2E20-D860-44D1-A95B-58E02B5B24C9}" type="presParOf" srcId="{1C1921D6-AC16-4BEE-9B3F-57E8A2D3CC4F}" destId="{5AD88837-CAEA-4D42-B7A5-6D9C1BB8B3AC}" srcOrd="2" destOrd="0" presId="urn:microsoft.com/office/officeart/2005/8/layout/hierarchy2"/>
    <dgm:cxn modelId="{AF484BAB-AF99-47FE-A2D2-9357A824B646}" type="presParOf" srcId="{5AD88837-CAEA-4D42-B7A5-6D9C1BB8B3AC}" destId="{77177FBC-6F27-4C0F-B9CB-9AC29E1DCF2F}" srcOrd="0" destOrd="0" presId="urn:microsoft.com/office/officeart/2005/8/layout/hierarchy2"/>
    <dgm:cxn modelId="{D9BAA09B-B344-4599-A226-56DDA50F7C86}" type="presParOf" srcId="{1C1921D6-AC16-4BEE-9B3F-57E8A2D3CC4F}" destId="{5724AA41-61FE-4B37-93AE-D1A0DD5B1018}" srcOrd="3" destOrd="0" presId="urn:microsoft.com/office/officeart/2005/8/layout/hierarchy2"/>
    <dgm:cxn modelId="{600D895B-A4F8-4FF7-91F4-4A42AB034F64}" type="presParOf" srcId="{5724AA41-61FE-4B37-93AE-D1A0DD5B1018}" destId="{A489E852-6851-4602-983A-F3A452E5E60A}" srcOrd="0" destOrd="0" presId="urn:microsoft.com/office/officeart/2005/8/layout/hierarchy2"/>
    <dgm:cxn modelId="{9A770A05-05B2-4700-BFC6-FC88C8FCDC50}" type="presParOf" srcId="{5724AA41-61FE-4B37-93AE-D1A0DD5B1018}" destId="{28651C23-7ED0-450C-B1E9-FED0FBE9D034}" srcOrd="1" destOrd="0" presId="urn:microsoft.com/office/officeart/2005/8/layout/hierarchy2"/>
    <dgm:cxn modelId="{E68CC41A-884D-4C1E-8DA1-300C2C008048}" type="presParOf" srcId="{28651C23-7ED0-450C-B1E9-FED0FBE9D034}" destId="{A650BBE4-C6A8-4D4F-94F5-89DCBEC10466}" srcOrd="0" destOrd="0" presId="urn:microsoft.com/office/officeart/2005/8/layout/hierarchy2"/>
    <dgm:cxn modelId="{EDF2DAD0-FADF-45F6-B7BA-95259257863F}" type="presParOf" srcId="{A650BBE4-C6A8-4D4F-94F5-89DCBEC10466}" destId="{31C5DDDC-7DCD-4E33-84AF-3605DCA6DF5E}" srcOrd="0" destOrd="0" presId="urn:microsoft.com/office/officeart/2005/8/layout/hierarchy2"/>
    <dgm:cxn modelId="{1EB5504F-4014-495F-9F67-3D2F8E23B1BE}" type="presParOf" srcId="{28651C23-7ED0-450C-B1E9-FED0FBE9D034}" destId="{B4CBA09B-0C8A-4679-AB35-FBAA29A1A792}" srcOrd="1" destOrd="0" presId="urn:microsoft.com/office/officeart/2005/8/layout/hierarchy2"/>
    <dgm:cxn modelId="{49C854B5-FE35-4C6A-9E10-ED3D2BA5AD91}" type="presParOf" srcId="{B4CBA09B-0C8A-4679-AB35-FBAA29A1A792}" destId="{8D1A4748-D85B-48BA-9AA2-2EC92B4DE0E8}" srcOrd="0" destOrd="0" presId="urn:microsoft.com/office/officeart/2005/8/layout/hierarchy2"/>
    <dgm:cxn modelId="{CEF58AA3-88E8-4487-9EAB-5F55704F1E8F}" type="presParOf" srcId="{B4CBA09B-0C8A-4679-AB35-FBAA29A1A792}" destId="{B56E5B5D-204E-454F-AC15-8D2675D18205}" srcOrd="1" destOrd="0" presId="urn:microsoft.com/office/officeart/2005/8/layout/hierarchy2"/>
    <dgm:cxn modelId="{69C4D053-329A-4FBC-BD46-A8376BE64A53}" type="presParOf" srcId="{B56E5B5D-204E-454F-AC15-8D2675D18205}" destId="{D9982203-11D8-46B4-A671-004E007F312A}" srcOrd="0" destOrd="0" presId="urn:microsoft.com/office/officeart/2005/8/layout/hierarchy2"/>
    <dgm:cxn modelId="{899DDD3D-F129-4EC3-88BB-8B6744355325}" type="presParOf" srcId="{D9982203-11D8-46B4-A671-004E007F312A}" destId="{21F935F3-FE9A-4F99-9F6F-1F385CBEA548}" srcOrd="0" destOrd="0" presId="urn:microsoft.com/office/officeart/2005/8/layout/hierarchy2"/>
    <dgm:cxn modelId="{6EA8338C-154A-4CB0-BB18-8AFC08DF3FE6}" type="presParOf" srcId="{B56E5B5D-204E-454F-AC15-8D2675D18205}" destId="{3390C20A-AFA7-4702-9302-A71EEA94240A}" srcOrd="1" destOrd="0" presId="urn:microsoft.com/office/officeart/2005/8/layout/hierarchy2"/>
    <dgm:cxn modelId="{D0CECFFA-BD6A-42A1-91F3-BF1C9F9CD0D8}" type="presParOf" srcId="{3390C20A-AFA7-4702-9302-A71EEA94240A}" destId="{63EBBCA6-76C4-4248-9C6E-91A98483E337}" srcOrd="0" destOrd="0" presId="urn:microsoft.com/office/officeart/2005/8/layout/hierarchy2"/>
    <dgm:cxn modelId="{EE046231-5A09-4910-9EC3-FDF4BCC2B2A2}" type="presParOf" srcId="{3390C20A-AFA7-4702-9302-A71EEA94240A}" destId="{431EA6BE-C63C-43A8-A166-FD61A35BC72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034165-FAE0-4237-AD31-4E99723260D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E665A0D-623A-43AA-8C82-30DE9AD99548}">
      <dgm:prSet phldrT="[Teksti]" custT="1"/>
      <dgm:spPr>
        <a:solidFill>
          <a:srgbClr val="FF0000"/>
        </a:solidFill>
      </dgm:spPr>
      <dgm:t>
        <a:bodyPr/>
        <a:lstStyle/>
        <a:p>
          <a:r>
            <a:rPr lang="fi-FI" sz="3800" dirty="0" err="1" smtClean="0"/>
            <a:t>Less</a:t>
          </a:r>
          <a:r>
            <a:rPr lang="fi-FI" sz="3800" dirty="0" smtClean="0"/>
            <a:t> </a:t>
          </a:r>
          <a:r>
            <a:rPr lang="fi-FI" sz="3800" dirty="0" err="1" smtClean="0"/>
            <a:t>plastic</a:t>
          </a:r>
          <a:endParaRPr lang="fi-FI" sz="3800" dirty="0"/>
        </a:p>
      </dgm:t>
    </dgm:pt>
    <dgm:pt modelId="{4D3F120B-D878-465F-A826-C5EE558D167E}" type="parTrans" cxnId="{6BD3C572-9D72-485C-A6B1-F7FA365C8A0D}">
      <dgm:prSet/>
      <dgm:spPr/>
      <dgm:t>
        <a:bodyPr/>
        <a:lstStyle/>
        <a:p>
          <a:endParaRPr lang="fi-FI" sz="3800"/>
        </a:p>
      </dgm:t>
    </dgm:pt>
    <dgm:pt modelId="{C3F48307-330A-4010-B681-BB3342A78AF1}" type="sibTrans" cxnId="{6BD3C572-9D72-485C-A6B1-F7FA365C8A0D}">
      <dgm:prSet/>
      <dgm:spPr/>
      <dgm:t>
        <a:bodyPr/>
        <a:lstStyle/>
        <a:p>
          <a:endParaRPr lang="fi-FI" sz="3800"/>
        </a:p>
      </dgm:t>
    </dgm:pt>
    <dgm:pt modelId="{8B40C9F7-74F5-4160-A6E3-86E3E5A176B4}">
      <dgm:prSet phldrT="[Teksti]" custT="1"/>
      <dgm:spPr>
        <a:solidFill>
          <a:srgbClr val="FFFF00"/>
        </a:solidFill>
      </dgm:spPr>
      <dgm:t>
        <a:bodyPr/>
        <a:lstStyle/>
        <a:p>
          <a:r>
            <a:rPr lang="fi-FI" sz="3200" dirty="0" smtClean="0">
              <a:solidFill>
                <a:schemeClr val="tx1"/>
              </a:solidFill>
            </a:rPr>
            <a:t>NO </a:t>
          </a:r>
          <a:r>
            <a:rPr lang="fi-FI" sz="3200" dirty="0" err="1" smtClean="0">
              <a:solidFill>
                <a:schemeClr val="tx1"/>
              </a:solidFill>
            </a:rPr>
            <a:t>plastic</a:t>
          </a:r>
          <a:r>
            <a:rPr lang="fi-FI" sz="3200" dirty="0" smtClean="0">
              <a:solidFill>
                <a:schemeClr val="tx1"/>
              </a:solidFill>
            </a:rPr>
            <a:t> </a:t>
          </a:r>
          <a:r>
            <a:rPr lang="fi-FI" sz="3200" dirty="0" err="1" smtClean="0">
              <a:solidFill>
                <a:schemeClr val="tx1"/>
              </a:solidFill>
            </a:rPr>
            <a:t>bottles</a:t>
          </a:r>
          <a:endParaRPr lang="fi-FI" sz="3200" dirty="0">
            <a:solidFill>
              <a:schemeClr val="tx1"/>
            </a:solidFill>
          </a:endParaRPr>
        </a:p>
      </dgm:t>
    </dgm:pt>
    <dgm:pt modelId="{912C4B54-0A4D-43F1-AFD3-0127A11E30B9}" type="parTrans" cxnId="{9DCAA02E-C55A-4523-89D7-C43E45FF3517}">
      <dgm:prSet custT="1"/>
      <dgm:spPr/>
      <dgm:t>
        <a:bodyPr/>
        <a:lstStyle/>
        <a:p>
          <a:endParaRPr lang="fi-FI" sz="3800"/>
        </a:p>
      </dgm:t>
    </dgm:pt>
    <dgm:pt modelId="{E5D3129B-785F-4AA5-8EB5-9E4534445C46}" type="sibTrans" cxnId="{9DCAA02E-C55A-4523-89D7-C43E45FF3517}">
      <dgm:prSet/>
      <dgm:spPr/>
      <dgm:t>
        <a:bodyPr/>
        <a:lstStyle/>
        <a:p>
          <a:endParaRPr lang="fi-FI" sz="3800"/>
        </a:p>
      </dgm:t>
    </dgm:pt>
    <dgm:pt modelId="{838DE445-F443-4C86-8F9B-B26540BABFD9}">
      <dgm:prSet phldrT="[Teksti]" custT="1"/>
      <dgm:spPr>
        <a:solidFill>
          <a:srgbClr val="00B050"/>
        </a:solidFill>
      </dgm:spPr>
      <dgm:t>
        <a:bodyPr/>
        <a:lstStyle/>
        <a:p>
          <a:r>
            <a:rPr lang="fi-FI" sz="3200" dirty="0" err="1" smtClean="0"/>
            <a:t>Bottles</a:t>
          </a:r>
          <a:r>
            <a:rPr lang="fi-FI" sz="3200" dirty="0" smtClean="0"/>
            <a:t> </a:t>
          </a:r>
          <a:r>
            <a:rPr lang="fi-FI" sz="3200" dirty="0" err="1" smtClean="0"/>
            <a:t>about</a:t>
          </a:r>
          <a:r>
            <a:rPr lang="fi-FI" sz="3200" dirty="0" smtClean="0"/>
            <a:t> </a:t>
          </a:r>
          <a:r>
            <a:rPr lang="fi-FI" sz="3200" dirty="0" err="1" smtClean="0"/>
            <a:t>glas</a:t>
          </a:r>
          <a:endParaRPr lang="fi-FI" sz="3200" dirty="0" smtClean="0"/>
        </a:p>
      </dgm:t>
    </dgm:pt>
    <dgm:pt modelId="{D166ABAF-F624-4872-A51A-97EB6825419F}" type="parTrans" cxnId="{002DB782-D556-47A5-B9E4-8458C0FC60EE}">
      <dgm:prSet custT="1"/>
      <dgm:spPr/>
      <dgm:t>
        <a:bodyPr/>
        <a:lstStyle/>
        <a:p>
          <a:endParaRPr lang="fi-FI" sz="3800"/>
        </a:p>
      </dgm:t>
    </dgm:pt>
    <dgm:pt modelId="{C18BA7E7-EC00-43A3-B761-C39B4A8292C4}" type="sibTrans" cxnId="{002DB782-D556-47A5-B9E4-8458C0FC60EE}">
      <dgm:prSet/>
      <dgm:spPr/>
      <dgm:t>
        <a:bodyPr/>
        <a:lstStyle/>
        <a:p>
          <a:endParaRPr lang="fi-FI" sz="3800"/>
        </a:p>
      </dgm:t>
    </dgm:pt>
    <dgm:pt modelId="{EEC1E74F-4DD0-44CD-BCAE-A3967B70A09A}">
      <dgm:prSet phldrT="[Teksti]" custT="1"/>
      <dgm:spPr>
        <a:solidFill>
          <a:srgbClr val="00B050"/>
        </a:solidFill>
      </dgm:spPr>
      <dgm:t>
        <a:bodyPr/>
        <a:lstStyle/>
        <a:p>
          <a:r>
            <a:rPr lang="fi-FI" sz="2400" dirty="0" err="1" smtClean="0"/>
            <a:t>Glasses</a:t>
          </a:r>
          <a:r>
            <a:rPr lang="fi-FI" sz="2400" dirty="0" smtClean="0"/>
            <a:t> </a:t>
          </a:r>
          <a:r>
            <a:rPr lang="fi-FI" sz="2400" dirty="0" err="1" smtClean="0"/>
            <a:t>about</a:t>
          </a:r>
          <a:r>
            <a:rPr lang="fi-FI" sz="2400" dirty="0" smtClean="0"/>
            <a:t> </a:t>
          </a:r>
          <a:r>
            <a:rPr lang="fi-FI" sz="2400" dirty="0" err="1" smtClean="0"/>
            <a:t>cardboard</a:t>
          </a:r>
          <a:r>
            <a:rPr lang="fi-FI" sz="2400" dirty="0" smtClean="0"/>
            <a:t> </a:t>
          </a:r>
          <a:endParaRPr lang="fi-FI" sz="2400" dirty="0"/>
        </a:p>
      </dgm:t>
    </dgm:pt>
    <dgm:pt modelId="{42044C5C-6F47-4FF5-B2AE-2725CB09C965}" type="parTrans" cxnId="{FA802A79-6CC0-4EB3-A048-5446A6E56AE9}">
      <dgm:prSet custT="1"/>
      <dgm:spPr/>
      <dgm:t>
        <a:bodyPr/>
        <a:lstStyle/>
        <a:p>
          <a:endParaRPr lang="fi-FI" sz="3800"/>
        </a:p>
      </dgm:t>
    </dgm:pt>
    <dgm:pt modelId="{817A3075-3F98-497D-83A6-10408C9EC67B}" type="sibTrans" cxnId="{FA802A79-6CC0-4EB3-A048-5446A6E56AE9}">
      <dgm:prSet/>
      <dgm:spPr/>
      <dgm:t>
        <a:bodyPr/>
        <a:lstStyle/>
        <a:p>
          <a:endParaRPr lang="fi-FI" sz="3800"/>
        </a:p>
      </dgm:t>
    </dgm:pt>
    <dgm:pt modelId="{D920C069-4092-4594-A133-940CEAADE88B}">
      <dgm:prSet phldrT="[Teksti]" custT="1"/>
      <dgm:spPr>
        <a:solidFill>
          <a:srgbClr val="FFFF00"/>
        </a:solidFill>
      </dgm:spPr>
      <dgm:t>
        <a:bodyPr/>
        <a:lstStyle/>
        <a:p>
          <a:r>
            <a:rPr lang="fi-FI" sz="3200" dirty="0" smtClean="0">
              <a:solidFill>
                <a:schemeClr val="tx1"/>
              </a:solidFill>
            </a:rPr>
            <a:t>NO </a:t>
          </a:r>
          <a:r>
            <a:rPr lang="fi-FI" sz="3200" dirty="0" err="1" smtClean="0">
              <a:solidFill>
                <a:schemeClr val="tx1"/>
              </a:solidFill>
            </a:rPr>
            <a:t>plastic</a:t>
          </a:r>
          <a:r>
            <a:rPr lang="fi-FI" sz="3200" dirty="0" smtClean="0">
              <a:solidFill>
                <a:schemeClr val="tx1"/>
              </a:solidFill>
            </a:rPr>
            <a:t> </a:t>
          </a:r>
          <a:r>
            <a:rPr lang="fi-FI" sz="3200" dirty="0" err="1" smtClean="0">
              <a:solidFill>
                <a:schemeClr val="tx1"/>
              </a:solidFill>
            </a:rPr>
            <a:t>bags</a:t>
          </a:r>
          <a:endParaRPr lang="fi-FI" sz="3200" dirty="0">
            <a:solidFill>
              <a:schemeClr val="tx1"/>
            </a:solidFill>
          </a:endParaRPr>
        </a:p>
      </dgm:t>
    </dgm:pt>
    <dgm:pt modelId="{5A6A1833-0206-4B05-8F4C-D62D51FB6B4B}" type="parTrans" cxnId="{59B14691-0394-437B-8C91-6A882A306946}">
      <dgm:prSet custT="1"/>
      <dgm:spPr/>
      <dgm:t>
        <a:bodyPr/>
        <a:lstStyle/>
        <a:p>
          <a:endParaRPr lang="fi-FI" sz="3800"/>
        </a:p>
      </dgm:t>
    </dgm:pt>
    <dgm:pt modelId="{C8451672-88D5-4F7A-AFFF-8C620BF67A3F}" type="sibTrans" cxnId="{59B14691-0394-437B-8C91-6A882A306946}">
      <dgm:prSet/>
      <dgm:spPr/>
      <dgm:t>
        <a:bodyPr/>
        <a:lstStyle/>
        <a:p>
          <a:endParaRPr lang="fi-FI" sz="3800"/>
        </a:p>
      </dgm:t>
    </dgm:pt>
    <dgm:pt modelId="{B8573C3E-B999-4C19-8F3C-22196FF87543}">
      <dgm:prSet phldrT="[Teksti]" custT="1"/>
      <dgm:spPr>
        <a:solidFill>
          <a:srgbClr val="00B050"/>
        </a:solidFill>
      </dgm:spPr>
      <dgm:t>
        <a:bodyPr/>
        <a:lstStyle/>
        <a:p>
          <a:r>
            <a:rPr lang="fi-FI" sz="3200" dirty="0" err="1" smtClean="0"/>
            <a:t>Bags</a:t>
          </a:r>
          <a:r>
            <a:rPr lang="fi-FI" sz="3200" dirty="0" smtClean="0"/>
            <a:t> </a:t>
          </a:r>
          <a:r>
            <a:rPr lang="fi-FI" sz="3200" dirty="0" err="1" smtClean="0"/>
            <a:t>about</a:t>
          </a:r>
          <a:r>
            <a:rPr lang="fi-FI" sz="3200" dirty="0" smtClean="0"/>
            <a:t> </a:t>
          </a:r>
          <a:r>
            <a:rPr lang="fi-FI" sz="3200" dirty="0" err="1" smtClean="0"/>
            <a:t>cotton</a:t>
          </a:r>
          <a:r>
            <a:rPr lang="fi-FI" sz="3200" dirty="0" smtClean="0"/>
            <a:t>  </a:t>
          </a:r>
          <a:endParaRPr lang="fi-FI" sz="3200" dirty="0"/>
        </a:p>
      </dgm:t>
    </dgm:pt>
    <dgm:pt modelId="{9175DF35-32DB-4C01-B87A-8045019F77CC}" type="parTrans" cxnId="{FBBA511F-6BBE-4EC0-A10E-48CD11216B50}">
      <dgm:prSet custT="1"/>
      <dgm:spPr/>
      <dgm:t>
        <a:bodyPr/>
        <a:lstStyle/>
        <a:p>
          <a:endParaRPr lang="fi-FI" sz="3800"/>
        </a:p>
      </dgm:t>
    </dgm:pt>
    <dgm:pt modelId="{D76E61EF-D490-44C7-843A-2DF1C77FF956}" type="sibTrans" cxnId="{FBBA511F-6BBE-4EC0-A10E-48CD11216B50}">
      <dgm:prSet/>
      <dgm:spPr/>
      <dgm:t>
        <a:bodyPr/>
        <a:lstStyle/>
        <a:p>
          <a:endParaRPr lang="fi-FI" sz="3800"/>
        </a:p>
      </dgm:t>
    </dgm:pt>
    <dgm:pt modelId="{85C80206-962B-42C9-90DE-8D613414460E}" type="pres">
      <dgm:prSet presAssocID="{70034165-FAE0-4237-AD31-4E99723260D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4E633C9C-8999-4DA8-A933-28E87F15493B}" type="pres">
      <dgm:prSet presAssocID="{4E665A0D-623A-43AA-8C82-30DE9AD99548}" presName="root1" presStyleCnt="0"/>
      <dgm:spPr/>
    </dgm:pt>
    <dgm:pt modelId="{C2E7FEB3-CA8C-47BC-8B80-8213387FEEE9}" type="pres">
      <dgm:prSet presAssocID="{4E665A0D-623A-43AA-8C82-30DE9AD995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E73DB709-ACAA-44C9-AAF4-20AF4D89793E}" type="pres">
      <dgm:prSet presAssocID="{4E665A0D-623A-43AA-8C82-30DE9AD99548}" presName="level2hierChild" presStyleCnt="0"/>
      <dgm:spPr/>
    </dgm:pt>
    <dgm:pt modelId="{EB86B421-5DE8-441D-91BF-48D93D907D4D}" type="pres">
      <dgm:prSet presAssocID="{912C4B54-0A4D-43F1-AFD3-0127A11E30B9}" presName="conn2-1" presStyleLbl="parChTrans1D2" presStyleIdx="0" presStyleCnt="2"/>
      <dgm:spPr/>
      <dgm:t>
        <a:bodyPr/>
        <a:lstStyle/>
        <a:p>
          <a:endParaRPr lang="fi-FI"/>
        </a:p>
      </dgm:t>
    </dgm:pt>
    <dgm:pt modelId="{406DF1E0-7FD3-4848-B557-1A14BA0FCCEA}" type="pres">
      <dgm:prSet presAssocID="{912C4B54-0A4D-43F1-AFD3-0127A11E30B9}" presName="connTx" presStyleLbl="parChTrans1D2" presStyleIdx="0" presStyleCnt="2"/>
      <dgm:spPr/>
      <dgm:t>
        <a:bodyPr/>
        <a:lstStyle/>
        <a:p>
          <a:endParaRPr lang="fi-FI"/>
        </a:p>
      </dgm:t>
    </dgm:pt>
    <dgm:pt modelId="{2974C3B4-54E1-45FE-8824-CADBEB5011FF}" type="pres">
      <dgm:prSet presAssocID="{8B40C9F7-74F5-4160-A6E3-86E3E5A176B4}" presName="root2" presStyleCnt="0"/>
      <dgm:spPr/>
    </dgm:pt>
    <dgm:pt modelId="{C3063656-F38B-4C8B-8B15-36B998D99D9C}" type="pres">
      <dgm:prSet presAssocID="{8B40C9F7-74F5-4160-A6E3-86E3E5A176B4}" presName="LevelTwoTextNode" presStyleLbl="node2" presStyleIdx="0" presStyleCnt="2" custLinFactNeighborX="27" custLinFactNeighborY="-5969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CCD92C4C-1BFF-4CE3-8A77-95F4B330E5E0}" type="pres">
      <dgm:prSet presAssocID="{8B40C9F7-74F5-4160-A6E3-86E3E5A176B4}" presName="level3hierChild" presStyleCnt="0"/>
      <dgm:spPr/>
    </dgm:pt>
    <dgm:pt modelId="{1FAF643D-F7E3-408F-9949-D64B2D79FEB9}" type="pres">
      <dgm:prSet presAssocID="{D166ABAF-F624-4872-A51A-97EB6825419F}" presName="conn2-1" presStyleLbl="parChTrans1D3" presStyleIdx="0" presStyleCnt="3"/>
      <dgm:spPr/>
      <dgm:t>
        <a:bodyPr/>
        <a:lstStyle/>
        <a:p>
          <a:endParaRPr lang="fi-FI"/>
        </a:p>
      </dgm:t>
    </dgm:pt>
    <dgm:pt modelId="{EFF18784-6D44-4F4A-9E8E-D9B766C6B4B6}" type="pres">
      <dgm:prSet presAssocID="{D166ABAF-F624-4872-A51A-97EB6825419F}" presName="connTx" presStyleLbl="parChTrans1D3" presStyleIdx="0" presStyleCnt="3"/>
      <dgm:spPr/>
      <dgm:t>
        <a:bodyPr/>
        <a:lstStyle/>
        <a:p>
          <a:endParaRPr lang="fi-FI"/>
        </a:p>
      </dgm:t>
    </dgm:pt>
    <dgm:pt modelId="{08576E00-61AD-4C2C-A715-4234F61DFE9D}" type="pres">
      <dgm:prSet presAssocID="{838DE445-F443-4C86-8F9B-B26540BABFD9}" presName="root2" presStyleCnt="0"/>
      <dgm:spPr/>
    </dgm:pt>
    <dgm:pt modelId="{5033410F-259B-4D7B-A79E-0A65BFF51B23}" type="pres">
      <dgm:prSet presAssocID="{838DE445-F443-4C86-8F9B-B26540BABFD9}" presName="LevelTwoTextNode" presStyleLbl="node3" presStyleIdx="0" presStyleCnt="3" custLinFactNeighborX="-49" custLinFactNeighborY="-8436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4E071FCF-9CFA-4E90-9B21-65CF5CA14AA3}" type="pres">
      <dgm:prSet presAssocID="{838DE445-F443-4C86-8F9B-B26540BABFD9}" presName="level3hierChild" presStyleCnt="0"/>
      <dgm:spPr/>
    </dgm:pt>
    <dgm:pt modelId="{92E8E3BA-A399-4417-9B06-0CB76049E8E0}" type="pres">
      <dgm:prSet presAssocID="{42044C5C-6F47-4FF5-B2AE-2725CB09C965}" presName="conn2-1" presStyleLbl="parChTrans1D3" presStyleIdx="1" presStyleCnt="3"/>
      <dgm:spPr/>
      <dgm:t>
        <a:bodyPr/>
        <a:lstStyle/>
        <a:p>
          <a:endParaRPr lang="fi-FI"/>
        </a:p>
      </dgm:t>
    </dgm:pt>
    <dgm:pt modelId="{A7D51EAA-026D-492B-B70C-ED93679DCF10}" type="pres">
      <dgm:prSet presAssocID="{42044C5C-6F47-4FF5-B2AE-2725CB09C965}" presName="connTx" presStyleLbl="parChTrans1D3" presStyleIdx="1" presStyleCnt="3"/>
      <dgm:spPr/>
      <dgm:t>
        <a:bodyPr/>
        <a:lstStyle/>
        <a:p>
          <a:endParaRPr lang="fi-FI"/>
        </a:p>
      </dgm:t>
    </dgm:pt>
    <dgm:pt modelId="{F47A13E8-FF32-490F-8CA2-FAD05B41D279}" type="pres">
      <dgm:prSet presAssocID="{EEC1E74F-4DD0-44CD-BCAE-A3967B70A09A}" presName="root2" presStyleCnt="0"/>
      <dgm:spPr/>
    </dgm:pt>
    <dgm:pt modelId="{A2880CC4-2D99-4127-85D2-F897DA8288F7}" type="pres">
      <dgm:prSet presAssocID="{EEC1E74F-4DD0-44CD-BCAE-A3967B70A09A}" presName="LevelTwoTextNode" presStyleLbl="node3" presStyleIdx="1" presStyleCnt="3" custLinFactNeighborX="-10217" custLinFactNeighborY="-1536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74E6CCB3-63BA-41C5-ACB6-08AD155E1F83}" type="pres">
      <dgm:prSet presAssocID="{EEC1E74F-4DD0-44CD-BCAE-A3967B70A09A}" presName="level3hierChild" presStyleCnt="0"/>
      <dgm:spPr/>
    </dgm:pt>
    <dgm:pt modelId="{11CAB7B9-80E4-47FF-9673-AF2147BDFB72}" type="pres">
      <dgm:prSet presAssocID="{5A6A1833-0206-4B05-8F4C-D62D51FB6B4B}" presName="conn2-1" presStyleLbl="parChTrans1D2" presStyleIdx="1" presStyleCnt="2"/>
      <dgm:spPr/>
      <dgm:t>
        <a:bodyPr/>
        <a:lstStyle/>
        <a:p>
          <a:endParaRPr lang="fi-FI"/>
        </a:p>
      </dgm:t>
    </dgm:pt>
    <dgm:pt modelId="{45C84EC7-172D-41E4-A88A-EDC19958FACE}" type="pres">
      <dgm:prSet presAssocID="{5A6A1833-0206-4B05-8F4C-D62D51FB6B4B}" presName="connTx" presStyleLbl="parChTrans1D2" presStyleIdx="1" presStyleCnt="2"/>
      <dgm:spPr/>
      <dgm:t>
        <a:bodyPr/>
        <a:lstStyle/>
        <a:p>
          <a:endParaRPr lang="fi-FI"/>
        </a:p>
      </dgm:t>
    </dgm:pt>
    <dgm:pt modelId="{0C8F9D93-8086-4243-84C7-0EE89F588FE7}" type="pres">
      <dgm:prSet presAssocID="{D920C069-4092-4594-A133-940CEAADE88B}" presName="root2" presStyleCnt="0"/>
      <dgm:spPr/>
    </dgm:pt>
    <dgm:pt modelId="{D31FA50A-9D4B-4863-BA69-7F8DA18F8CA2}" type="pres">
      <dgm:prSet presAssocID="{D920C069-4092-4594-A133-940CEAADE88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A96AB1A1-ADAD-465C-A9B7-013CB8EC78DA}" type="pres">
      <dgm:prSet presAssocID="{D920C069-4092-4594-A133-940CEAADE88B}" presName="level3hierChild" presStyleCnt="0"/>
      <dgm:spPr/>
    </dgm:pt>
    <dgm:pt modelId="{589A81F4-C6CF-4016-BAB4-AA877A75554D}" type="pres">
      <dgm:prSet presAssocID="{9175DF35-32DB-4C01-B87A-8045019F77CC}" presName="conn2-1" presStyleLbl="parChTrans1D3" presStyleIdx="2" presStyleCnt="3"/>
      <dgm:spPr/>
      <dgm:t>
        <a:bodyPr/>
        <a:lstStyle/>
        <a:p>
          <a:endParaRPr lang="fi-FI"/>
        </a:p>
      </dgm:t>
    </dgm:pt>
    <dgm:pt modelId="{0B159134-6D8D-4BBC-9320-E7CCEA675390}" type="pres">
      <dgm:prSet presAssocID="{9175DF35-32DB-4C01-B87A-8045019F77CC}" presName="connTx" presStyleLbl="parChTrans1D3" presStyleIdx="2" presStyleCnt="3"/>
      <dgm:spPr/>
      <dgm:t>
        <a:bodyPr/>
        <a:lstStyle/>
        <a:p>
          <a:endParaRPr lang="fi-FI"/>
        </a:p>
      </dgm:t>
    </dgm:pt>
    <dgm:pt modelId="{BA53678D-73DE-4FCD-8B59-584BEDDEC8E4}" type="pres">
      <dgm:prSet presAssocID="{B8573C3E-B999-4C19-8F3C-22196FF87543}" presName="root2" presStyleCnt="0"/>
      <dgm:spPr/>
    </dgm:pt>
    <dgm:pt modelId="{82D231BD-1E04-455C-B5B2-DFF713657A02}" type="pres">
      <dgm:prSet presAssocID="{B8573C3E-B999-4C19-8F3C-22196FF87543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6943C807-6676-4754-A9B8-67087B3FC03B}" type="pres">
      <dgm:prSet presAssocID="{B8573C3E-B999-4C19-8F3C-22196FF87543}" presName="level3hierChild" presStyleCnt="0"/>
      <dgm:spPr/>
    </dgm:pt>
  </dgm:ptLst>
  <dgm:cxnLst>
    <dgm:cxn modelId="{54664CA2-198A-4EC4-852C-3126F431B2E0}" type="presOf" srcId="{9175DF35-32DB-4C01-B87A-8045019F77CC}" destId="{0B159134-6D8D-4BBC-9320-E7CCEA675390}" srcOrd="1" destOrd="0" presId="urn:microsoft.com/office/officeart/2005/8/layout/hierarchy2"/>
    <dgm:cxn modelId="{FC027C0E-189E-4A5C-BBB5-5C4B2F407F22}" type="presOf" srcId="{EEC1E74F-4DD0-44CD-BCAE-A3967B70A09A}" destId="{A2880CC4-2D99-4127-85D2-F897DA8288F7}" srcOrd="0" destOrd="0" presId="urn:microsoft.com/office/officeart/2005/8/layout/hierarchy2"/>
    <dgm:cxn modelId="{6BD3C572-9D72-485C-A6B1-F7FA365C8A0D}" srcId="{70034165-FAE0-4237-AD31-4E99723260D9}" destId="{4E665A0D-623A-43AA-8C82-30DE9AD99548}" srcOrd="0" destOrd="0" parTransId="{4D3F120B-D878-465F-A826-C5EE558D167E}" sibTransId="{C3F48307-330A-4010-B681-BB3342A78AF1}"/>
    <dgm:cxn modelId="{FD29FD2E-8B05-4A9C-B690-A1601E0726EB}" type="presOf" srcId="{5A6A1833-0206-4B05-8F4C-D62D51FB6B4B}" destId="{11CAB7B9-80E4-47FF-9673-AF2147BDFB72}" srcOrd="0" destOrd="0" presId="urn:microsoft.com/office/officeart/2005/8/layout/hierarchy2"/>
    <dgm:cxn modelId="{0D5F1C33-C265-4866-B6B9-6BF602AA0552}" type="presOf" srcId="{42044C5C-6F47-4FF5-B2AE-2725CB09C965}" destId="{92E8E3BA-A399-4417-9B06-0CB76049E8E0}" srcOrd="0" destOrd="0" presId="urn:microsoft.com/office/officeart/2005/8/layout/hierarchy2"/>
    <dgm:cxn modelId="{0718A14D-452E-416C-90FD-B675265A5FB9}" type="presOf" srcId="{70034165-FAE0-4237-AD31-4E99723260D9}" destId="{85C80206-962B-42C9-90DE-8D613414460E}" srcOrd="0" destOrd="0" presId="urn:microsoft.com/office/officeart/2005/8/layout/hierarchy2"/>
    <dgm:cxn modelId="{875C80BB-9BAF-4FFD-A6F2-096C92EA3E1F}" type="presOf" srcId="{4E665A0D-623A-43AA-8C82-30DE9AD99548}" destId="{C2E7FEB3-CA8C-47BC-8B80-8213387FEEE9}" srcOrd="0" destOrd="0" presId="urn:microsoft.com/office/officeart/2005/8/layout/hierarchy2"/>
    <dgm:cxn modelId="{9DCAA02E-C55A-4523-89D7-C43E45FF3517}" srcId="{4E665A0D-623A-43AA-8C82-30DE9AD99548}" destId="{8B40C9F7-74F5-4160-A6E3-86E3E5A176B4}" srcOrd="0" destOrd="0" parTransId="{912C4B54-0A4D-43F1-AFD3-0127A11E30B9}" sibTransId="{E5D3129B-785F-4AA5-8EB5-9E4534445C46}"/>
    <dgm:cxn modelId="{E18C95F0-E7A1-49BA-AD00-732537CBEABD}" type="presOf" srcId="{D920C069-4092-4594-A133-940CEAADE88B}" destId="{D31FA50A-9D4B-4863-BA69-7F8DA18F8CA2}" srcOrd="0" destOrd="0" presId="urn:microsoft.com/office/officeart/2005/8/layout/hierarchy2"/>
    <dgm:cxn modelId="{FBBA511F-6BBE-4EC0-A10E-48CD11216B50}" srcId="{D920C069-4092-4594-A133-940CEAADE88B}" destId="{B8573C3E-B999-4C19-8F3C-22196FF87543}" srcOrd="0" destOrd="0" parTransId="{9175DF35-32DB-4C01-B87A-8045019F77CC}" sibTransId="{D76E61EF-D490-44C7-843A-2DF1C77FF956}"/>
    <dgm:cxn modelId="{3B308A33-ADB0-4EE3-8050-F5DD2DB89184}" type="presOf" srcId="{D166ABAF-F624-4872-A51A-97EB6825419F}" destId="{1FAF643D-F7E3-408F-9949-D64B2D79FEB9}" srcOrd="0" destOrd="0" presId="urn:microsoft.com/office/officeart/2005/8/layout/hierarchy2"/>
    <dgm:cxn modelId="{35EC137F-FAE8-4D75-AD68-FDF145536BDA}" type="presOf" srcId="{42044C5C-6F47-4FF5-B2AE-2725CB09C965}" destId="{A7D51EAA-026D-492B-B70C-ED93679DCF10}" srcOrd="1" destOrd="0" presId="urn:microsoft.com/office/officeart/2005/8/layout/hierarchy2"/>
    <dgm:cxn modelId="{002DB782-D556-47A5-B9E4-8458C0FC60EE}" srcId="{8B40C9F7-74F5-4160-A6E3-86E3E5A176B4}" destId="{838DE445-F443-4C86-8F9B-B26540BABFD9}" srcOrd="0" destOrd="0" parTransId="{D166ABAF-F624-4872-A51A-97EB6825419F}" sibTransId="{C18BA7E7-EC00-43A3-B761-C39B4A8292C4}"/>
    <dgm:cxn modelId="{59B14691-0394-437B-8C91-6A882A306946}" srcId="{4E665A0D-623A-43AA-8C82-30DE9AD99548}" destId="{D920C069-4092-4594-A133-940CEAADE88B}" srcOrd="1" destOrd="0" parTransId="{5A6A1833-0206-4B05-8F4C-D62D51FB6B4B}" sibTransId="{C8451672-88D5-4F7A-AFFF-8C620BF67A3F}"/>
    <dgm:cxn modelId="{1471FADC-B41E-4629-B3EF-2228AED1F039}" type="presOf" srcId="{D166ABAF-F624-4872-A51A-97EB6825419F}" destId="{EFF18784-6D44-4F4A-9E8E-D9B766C6B4B6}" srcOrd="1" destOrd="0" presId="urn:microsoft.com/office/officeart/2005/8/layout/hierarchy2"/>
    <dgm:cxn modelId="{B41A5003-C25D-4DAE-8D1F-CF6CE800C05C}" type="presOf" srcId="{912C4B54-0A4D-43F1-AFD3-0127A11E30B9}" destId="{406DF1E0-7FD3-4848-B557-1A14BA0FCCEA}" srcOrd="1" destOrd="0" presId="urn:microsoft.com/office/officeart/2005/8/layout/hierarchy2"/>
    <dgm:cxn modelId="{05A0F94B-2430-4B40-9D01-2955222982C7}" type="presOf" srcId="{B8573C3E-B999-4C19-8F3C-22196FF87543}" destId="{82D231BD-1E04-455C-B5B2-DFF713657A02}" srcOrd="0" destOrd="0" presId="urn:microsoft.com/office/officeart/2005/8/layout/hierarchy2"/>
    <dgm:cxn modelId="{BF37280A-5801-4574-A109-0D9D42CB0091}" type="presOf" srcId="{9175DF35-32DB-4C01-B87A-8045019F77CC}" destId="{589A81F4-C6CF-4016-BAB4-AA877A75554D}" srcOrd="0" destOrd="0" presId="urn:microsoft.com/office/officeart/2005/8/layout/hierarchy2"/>
    <dgm:cxn modelId="{F0786212-111F-4F41-80D5-F2F9ADC0D18B}" type="presOf" srcId="{838DE445-F443-4C86-8F9B-B26540BABFD9}" destId="{5033410F-259B-4D7B-A79E-0A65BFF51B23}" srcOrd="0" destOrd="0" presId="urn:microsoft.com/office/officeart/2005/8/layout/hierarchy2"/>
    <dgm:cxn modelId="{30D9E415-3D5D-444A-878F-AB4844A13010}" type="presOf" srcId="{8B40C9F7-74F5-4160-A6E3-86E3E5A176B4}" destId="{C3063656-F38B-4C8B-8B15-36B998D99D9C}" srcOrd="0" destOrd="0" presId="urn:microsoft.com/office/officeart/2005/8/layout/hierarchy2"/>
    <dgm:cxn modelId="{F16A70B8-881E-4F89-BE46-58D8A11CADC1}" type="presOf" srcId="{5A6A1833-0206-4B05-8F4C-D62D51FB6B4B}" destId="{45C84EC7-172D-41E4-A88A-EDC19958FACE}" srcOrd="1" destOrd="0" presId="urn:microsoft.com/office/officeart/2005/8/layout/hierarchy2"/>
    <dgm:cxn modelId="{FA802A79-6CC0-4EB3-A048-5446A6E56AE9}" srcId="{8B40C9F7-74F5-4160-A6E3-86E3E5A176B4}" destId="{EEC1E74F-4DD0-44CD-BCAE-A3967B70A09A}" srcOrd="1" destOrd="0" parTransId="{42044C5C-6F47-4FF5-B2AE-2725CB09C965}" sibTransId="{817A3075-3F98-497D-83A6-10408C9EC67B}"/>
    <dgm:cxn modelId="{47DD386F-6281-4DA3-979E-57DD44C87E3F}" type="presOf" srcId="{912C4B54-0A4D-43F1-AFD3-0127A11E30B9}" destId="{EB86B421-5DE8-441D-91BF-48D93D907D4D}" srcOrd="0" destOrd="0" presId="urn:microsoft.com/office/officeart/2005/8/layout/hierarchy2"/>
    <dgm:cxn modelId="{D4045673-A423-4081-8046-7F4C01C49253}" type="presParOf" srcId="{85C80206-962B-42C9-90DE-8D613414460E}" destId="{4E633C9C-8999-4DA8-A933-28E87F15493B}" srcOrd="0" destOrd="0" presId="urn:microsoft.com/office/officeart/2005/8/layout/hierarchy2"/>
    <dgm:cxn modelId="{F494868C-A7B5-43A8-A7CB-2E4ED129BD71}" type="presParOf" srcId="{4E633C9C-8999-4DA8-A933-28E87F15493B}" destId="{C2E7FEB3-CA8C-47BC-8B80-8213387FEEE9}" srcOrd="0" destOrd="0" presId="urn:microsoft.com/office/officeart/2005/8/layout/hierarchy2"/>
    <dgm:cxn modelId="{840232BE-6C58-4548-BF60-251BEA39854A}" type="presParOf" srcId="{4E633C9C-8999-4DA8-A933-28E87F15493B}" destId="{E73DB709-ACAA-44C9-AAF4-20AF4D89793E}" srcOrd="1" destOrd="0" presId="urn:microsoft.com/office/officeart/2005/8/layout/hierarchy2"/>
    <dgm:cxn modelId="{4E54F922-D33B-4C9C-B1BE-4128A2C940AB}" type="presParOf" srcId="{E73DB709-ACAA-44C9-AAF4-20AF4D89793E}" destId="{EB86B421-5DE8-441D-91BF-48D93D907D4D}" srcOrd="0" destOrd="0" presId="urn:microsoft.com/office/officeart/2005/8/layout/hierarchy2"/>
    <dgm:cxn modelId="{1E29B262-38A5-428D-B472-F5B488F1765C}" type="presParOf" srcId="{EB86B421-5DE8-441D-91BF-48D93D907D4D}" destId="{406DF1E0-7FD3-4848-B557-1A14BA0FCCEA}" srcOrd="0" destOrd="0" presId="urn:microsoft.com/office/officeart/2005/8/layout/hierarchy2"/>
    <dgm:cxn modelId="{10FD7B97-ADA4-479E-9A3E-EC6502A20284}" type="presParOf" srcId="{E73DB709-ACAA-44C9-AAF4-20AF4D89793E}" destId="{2974C3B4-54E1-45FE-8824-CADBEB5011FF}" srcOrd="1" destOrd="0" presId="urn:microsoft.com/office/officeart/2005/8/layout/hierarchy2"/>
    <dgm:cxn modelId="{3C19823B-21C9-4246-9803-39E77D0D9ADE}" type="presParOf" srcId="{2974C3B4-54E1-45FE-8824-CADBEB5011FF}" destId="{C3063656-F38B-4C8B-8B15-36B998D99D9C}" srcOrd="0" destOrd="0" presId="urn:microsoft.com/office/officeart/2005/8/layout/hierarchy2"/>
    <dgm:cxn modelId="{889D80B6-55ED-4730-8003-6D67D783EF45}" type="presParOf" srcId="{2974C3B4-54E1-45FE-8824-CADBEB5011FF}" destId="{CCD92C4C-1BFF-4CE3-8A77-95F4B330E5E0}" srcOrd="1" destOrd="0" presId="urn:microsoft.com/office/officeart/2005/8/layout/hierarchy2"/>
    <dgm:cxn modelId="{D1ED7F86-382F-412A-B773-CAD38E00915F}" type="presParOf" srcId="{CCD92C4C-1BFF-4CE3-8A77-95F4B330E5E0}" destId="{1FAF643D-F7E3-408F-9949-D64B2D79FEB9}" srcOrd="0" destOrd="0" presId="urn:microsoft.com/office/officeart/2005/8/layout/hierarchy2"/>
    <dgm:cxn modelId="{66865BFE-F041-42BF-8C66-6C2F7EDDBBB9}" type="presParOf" srcId="{1FAF643D-F7E3-408F-9949-D64B2D79FEB9}" destId="{EFF18784-6D44-4F4A-9E8E-D9B766C6B4B6}" srcOrd="0" destOrd="0" presId="urn:microsoft.com/office/officeart/2005/8/layout/hierarchy2"/>
    <dgm:cxn modelId="{4A5104D2-353A-40CA-9528-C376B5FE790F}" type="presParOf" srcId="{CCD92C4C-1BFF-4CE3-8A77-95F4B330E5E0}" destId="{08576E00-61AD-4C2C-A715-4234F61DFE9D}" srcOrd="1" destOrd="0" presId="urn:microsoft.com/office/officeart/2005/8/layout/hierarchy2"/>
    <dgm:cxn modelId="{61837932-C5BC-4A92-B170-FE9DDBB842C6}" type="presParOf" srcId="{08576E00-61AD-4C2C-A715-4234F61DFE9D}" destId="{5033410F-259B-4D7B-A79E-0A65BFF51B23}" srcOrd="0" destOrd="0" presId="urn:microsoft.com/office/officeart/2005/8/layout/hierarchy2"/>
    <dgm:cxn modelId="{53A5D30F-4BE4-4970-BF54-A9B04948F549}" type="presParOf" srcId="{08576E00-61AD-4C2C-A715-4234F61DFE9D}" destId="{4E071FCF-9CFA-4E90-9B21-65CF5CA14AA3}" srcOrd="1" destOrd="0" presId="urn:microsoft.com/office/officeart/2005/8/layout/hierarchy2"/>
    <dgm:cxn modelId="{070C9B14-8BE1-4E86-A16B-F5A66E64B54B}" type="presParOf" srcId="{CCD92C4C-1BFF-4CE3-8A77-95F4B330E5E0}" destId="{92E8E3BA-A399-4417-9B06-0CB76049E8E0}" srcOrd="2" destOrd="0" presId="urn:microsoft.com/office/officeart/2005/8/layout/hierarchy2"/>
    <dgm:cxn modelId="{136FEB17-1587-4110-9B08-61C15EC7D920}" type="presParOf" srcId="{92E8E3BA-A399-4417-9B06-0CB76049E8E0}" destId="{A7D51EAA-026D-492B-B70C-ED93679DCF10}" srcOrd="0" destOrd="0" presId="urn:microsoft.com/office/officeart/2005/8/layout/hierarchy2"/>
    <dgm:cxn modelId="{59FF980B-C471-4B55-8F14-3D2C40D254D5}" type="presParOf" srcId="{CCD92C4C-1BFF-4CE3-8A77-95F4B330E5E0}" destId="{F47A13E8-FF32-490F-8CA2-FAD05B41D279}" srcOrd="3" destOrd="0" presId="urn:microsoft.com/office/officeart/2005/8/layout/hierarchy2"/>
    <dgm:cxn modelId="{42FCDD84-4EE9-4435-BAF4-C3FF19319B96}" type="presParOf" srcId="{F47A13E8-FF32-490F-8CA2-FAD05B41D279}" destId="{A2880CC4-2D99-4127-85D2-F897DA8288F7}" srcOrd="0" destOrd="0" presId="urn:microsoft.com/office/officeart/2005/8/layout/hierarchy2"/>
    <dgm:cxn modelId="{F3BFC9FF-76C6-4D10-9ECC-E13A44A3439B}" type="presParOf" srcId="{F47A13E8-FF32-490F-8CA2-FAD05B41D279}" destId="{74E6CCB3-63BA-41C5-ACB6-08AD155E1F83}" srcOrd="1" destOrd="0" presId="urn:microsoft.com/office/officeart/2005/8/layout/hierarchy2"/>
    <dgm:cxn modelId="{06691DBE-58F1-41F3-9A8C-2D811F60D3B6}" type="presParOf" srcId="{E73DB709-ACAA-44C9-AAF4-20AF4D89793E}" destId="{11CAB7B9-80E4-47FF-9673-AF2147BDFB72}" srcOrd="2" destOrd="0" presId="urn:microsoft.com/office/officeart/2005/8/layout/hierarchy2"/>
    <dgm:cxn modelId="{5771C53B-CF9E-42F3-A0BF-4B27E1B1B50A}" type="presParOf" srcId="{11CAB7B9-80E4-47FF-9673-AF2147BDFB72}" destId="{45C84EC7-172D-41E4-A88A-EDC19958FACE}" srcOrd="0" destOrd="0" presId="urn:microsoft.com/office/officeart/2005/8/layout/hierarchy2"/>
    <dgm:cxn modelId="{DB4CB656-71C1-46B4-8B94-2950D59C8A06}" type="presParOf" srcId="{E73DB709-ACAA-44C9-AAF4-20AF4D89793E}" destId="{0C8F9D93-8086-4243-84C7-0EE89F588FE7}" srcOrd="3" destOrd="0" presId="urn:microsoft.com/office/officeart/2005/8/layout/hierarchy2"/>
    <dgm:cxn modelId="{D2D41052-6F48-4F34-B765-AE9A20DF98A7}" type="presParOf" srcId="{0C8F9D93-8086-4243-84C7-0EE89F588FE7}" destId="{D31FA50A-9D4B-4863-BA69-7F8DA18F8CA2}" srcOrd="0" destOrd="0" presId="urn:microsoft.com/office/officeart/2005/8/layout/hierarchy2"/>
    <dgm:cxn modelId="{57F6642C-A554-4795-89E3-BE7C0FFCF254}" type="presParOf" srcId="{0C8F9D93-8086-4243-84C7-0EE89F588FE7}" destId="{A96AB1A1-ADAD-465C-A9B7-013CB8EC78DA}" srcOrd="1" destOrd="0" presId="urn:microsoft.com/office/officeart/2005/8/layout/hierarchy2"/>
    <dgm:cxn modelId="{BAAC70CB-1133-4AC8-9B18-C0DB207CDBDF}" type="presParOf" srcId="{A96AB1A1-ADAD-465C-A9B7-013CB8EC78DA}" destId="{589A81F4-C6CF-4016-BAB4-AA877A75554D}" srcOrd="0" destOrd="0" presId="urn:microsoft.com/office/officeart/2005/8/layout/hierarchy2"/>
    <dgm:cxn modelId="{88FDDF31-6D4F-42CE-A5B4-752F4F4B5256}" type="presParOf" srcId="{589A81F4-C6CF-4016-BAB4-AA877A75554D}" destId="{0B159134-6D8D-4BBC-9320-E7CCEA675390}" srcOrd="0" destOrd="0" presId="urn:microsoft.com/office/officeart/2005/8/layout/hierarchy2"/>
    <dgm:cxn modelId="{7F63C280-4649-4456-9C34-8BBF28D3036B}" type="presParOf" srcId="{A96AB1A1-ADAD-465C-A9B7-013CB8EC78DA}" destId="{BA53678D-73DE-4FCD-8B59-584BEDDEC8E4}" srcOrd="1" destOrd="0" presId="urn:microsoft.com/office/officeart/2005/8/layout/hierarchy2"/>
    <dgm:cxn modelId="{F0E60D0F-7F74-4EED-BCFD-8F8872AC7785}" type="presParOf" srcId="{BA53678D-73DE-4FCD-8B59-584BEDDEC8E4}" destId="{82D231BD-1E04-455C-B5B2-DFF713657A02}" srcOrd="0" destOrd="0" presId="urn:microsoft.com/office/officeart/2005/8/layout/hierarchy2"/>
    <dgm:cxn modelId="{DD5F72F7-71A4-4AC9-9C4D-BCB149F83C8E}" type="presParOf" srcId="{BA53678D-73DE-4FCD-8B59-584BEDDEC8E4}" destId="{6943C807-6676-4754-A9B8-67087B3FC03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C5E7-84E0-4BC8-B87A-74598C696BB0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A75-5FD6-4603-BA73-3A187B715938}" type="slidenum">
              <a:rPr lang="fi-FI" smtClean="0"/>
              <a:t>‹Nr.›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C5E7-84E0-4BC8-B87A-74598C696BB0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A75-5FD6-4603-BA73-3A187B715938}" type="slidenum">
              <a:rPr lang="fi-FI" smtClean="0"/>
              <a:t>‹Nr.›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C5E7-84E0-4BC8-B87A-74598C696BB0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A75-5FD6-4603-BA73-3A187B715938}" type="slidenum">
              <a:rPr lang="fi-FI" smtClean="0"/>
              <a:t>‹Nr.›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C5E7-84E0-4BC8-B87A-74598C696BB0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A75-5FD6-4603-BA73-3A187B715938}" type="slidenum">
              <a:rPr lang="fi-FI" smtClean="0"/>
              <a:t>‹Nr.›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C5E7-84E0-4BC8-B87A-74598C696BB0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A75-5FD6-4603-BA73-3A187B715938}" type="slidenum">
              <a:rPr lang="fi-FI" smtClean="0"/>
              <a:t>‹Nr.›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C5E7-84E0-4BC8-B87A-74598C696BB0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A75-5FD6-4603-BA73-3A187B715938}" type="slidenum">
              <a:rPr lang="fi-FI" smtClean="0"/>
              <a:t>‹Nr.›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C5E7-84E0-4BC8-B87A-74598C696BB0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A75-5FD6-4603-BA73-3A187B715938}" type="slidenum">
              <a:rPr lang="fi-FI" smtClean="0"/>
              <a:t>‹Nr.›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C5E7-84E0-4BC8-B87A-74598C696BB0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A75-5FD6-4603-BA73-3A187B715938}" type="slidenum">
              <a:rPr lang="fi-FI" smtClean="0"/>
              <a:t>‹Nr.›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C5E7-84E0-4BC8-B87A-74598C696BB0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A75-5FD6-4603-BA73-3A187B715938}" type="slidenum">
              <a:rPr lang="fi-FI" smtClean="0"/>
              <a:t>‹Nr.›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C5E7-84E0-4BC8-B87A-74598C696BB0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A75-5FD6-4603-BA73-3A187B715938}" type="slidenum">
              <a:rPr lang="fi-FI" smtClean="0"/>
              <a:t>‹Nr.›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C5E7-84E0-4BC8-B87A-74598C696BB0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A75-5FD6-4603-BA73-3A187B715938}" type="slidenum">
              <a:rPr lang="fi-FI" smtClean="0"/>
              <a:t>‹Nr.›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BAC5E7-84E0-4BC8-B87A-74598C696BB0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9498A75-5FD6-4603-BA73-3A187B715938}" type="slidenum">
              <a:rPr lang="fi-FI" smtClean="0"/>
              <a:t>‹Nr.›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2" descr="663388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661248"/>
            <a:ext cx="1943100" cy="7493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5509545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68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i="1" u="sng" dirty="0" err="1" smtClean="0"/>
              <a:t>Enviromental</a:t>
            </a:r>
            <a:r>
              <a:rPr lang="fi-FI" b="1" i="1" u="sng" dirty="0" smtClean="0"/>
              <a:t> </a:t>
            </a:r>
            <a:r>
              <a:rPr lang="fi-FI" b="1" i="1" u="sng" dirty="0" err="1" smtClean="0"/>
              <a:t>pollution</a:t>
            </a:r>
            <a:endParaRPr lang="fi-FI" b="1" i="1" u="sng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294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CO</a:t>
            </a:r>
            <a:r>
              <a:rPr lang="fi-FI" baseline="30000" dirty="0" smtClean="0"/>
              <a:t>2</a:t>
            </a:r>
            <a:r>
              <a:rPr lang="fi-FI" dirty="0" smtClean="0"/>
              <a:t> </a:t>
            </a:r>
            <a:r>
              <a:rPr lang="fi-FI" dirty="0" err="1" smtClean="0"/>
              <a:t>releases</a:t>
            </a:r>
            <a:r>
              <a:rPr lang="fi-FI" dirty="0" smtClean="0"/>
              <a:t> </a:t>
            </a:r>
          </a:p>
          <a:p>
            <a:r>
              <a:rPr lang="fi-FI" dirty="0" smtClean="0"/>
              <a:t>Too </a:t>
            </a:r>
            <a:r>
              <a:rPr lang="fi-FI" dirty="0" err="1" smtClean="0"/>
              <a:t>much</a:t>
            </a:r>
            <a:r>
              <a:rPr lang="fi-FI" dirty="0" smtClean="0"/>
              <a:t> </a:t>
            </a:r>
            <a:r>
              <a:rPr lang="fi-FI" dirty="0" err="1" smtClean="0"/>
              <a:t>plastic</a:t>
            </a:r>
            <a:r>
              <a:rPr lang="fi-FI" dirty="0" smtClean="0"/>
              <a:t> </a:t>
            </a:r>
            <a:r>
              <a:rPr lang="fi-FI" dirty="0" err="1" smtClean="0"/>
              <a:t>bag</a:t>
            </a:r>
            <a:r>
              <a:rPr lang="fi-FI" dirty="0" smtClean="0"/>
              <a:t> in the </a:t>
            </a:r>
            <a:r>
              <a:rPr lang="fi-FI" dirty="0" err="1" smtClean="0"/>
              <a:t>oceans/seas</a:t>
            </a:r>
            <a:endParaRPr lang="fi-FI" dirty="0" smtClean="0"/>
          </a:p>
          <a:p>
            <a:r>
              <a:rPr lang="fi-FI" dirty="0"/>
              <a:t> </a:t>
            </a:r>
            <a:r>
              <a:rPr lang="fi-FI" dirty="0" err="1" smtClean="0"/>
              <a:t>Chopping</a:t>
            </a:r>
            <a:r>
              <a:rPr lang="fi-FI" dirty="0" smtClean="0"/>
              <a:t> </a:t>
            </a:r>
            <a:r>
              <a:rPr lang="fi-FI" dirty="0" err="1" smtClean="0"/>
              <a:t>down</a:t>
            </a:r>
            <a:r>
              <a:rPr lang="fi-FI" dirty="0" smtClean="0"/>
              <a:t> the </a:t>
            </a:r>
            <a:r>
              <a:rPr lang="fi-FI" dirty="0" err="1" smtClean="0"/>
              <a:t>rainforests</a:t>
            </a:r>
            <a:endParaRPr lang="fi-FI" dirty="0"/>
          </a:p>
          <a:p>
            <a:r>
              <a:rPr lang="fi-FI" dirty="0" smtClean="0"/>
              <a:t> </a:t>
            </a:r>
            <a:r>
              <a:rPr lang="fi-FI" dirty="0" err="1"/>
              <a:t>O</a:t>
            </a:r>
            <a:r>
              <a:rPr lang="fi-FI" dirty="0" err="1" smtClean="0"/>
              <a:t>il</a:t>
            </a:r>
            <a:r>
              <a:rPr lang="fi-FI" dirty="0" smtClean="0"/>
              <a:t> </a:t>
            </a:r>
            <a:r>
              <a:rPr lang="fi-FI" dirty="0" err="1" smtClean="0"/>
              <a:t>leaks</a:t>
            </a:r>
            <a:r>
              <a:rPr lang="fi-FI" dirty="0" smtClean="0"/>
              <a:t> in the </a:t>
            </a:r>
            <a:r>
              <a:rPr lang="fi-FI" dirty="0" err="1" smtClean="0"/>
              <a:t>ocean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Nuclearpower</a:t>
            </a:r>
            <a:r>
              <a:rPr lang="fi-FI" dirty="0" smtClean="0"/>
              <a:t> </a:t>
            </a:r>
            <a:r>
              <a:rPr lang="fi-FI" dirty="0" err="1" smtClean="0"/>
              <a:t>factories</a:t>
            </a:r>
            <a:endParaRPr lang="fi-FI" dirty="0" smtClean="0"/>
          </a:p>
          <a:p>
            <a:r>
              <a:rPr lang="fi-FI" dirty="0" err="1" smtClean="0"/>
              <a:t>Plastic</a:t>
            </a:r>
            <a:r>
              <a:rPr lang="fi-FI" dirty="0" smtClean="0"/>
              <a:t> EVERYWHERE</a:t>
            </a:r>
          </a:p>
          <a:p>
            <a:endParaRPr lang="fi-FI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i="1" u="sng" dirty="0" err="1" smtClean="0"/>
              <a:t>What’s</a:t>
            </a:r>
            <a:r>
              <a:rPr lang="fi-FI" b="1" i="1" u="sng" dirty="0" smtClean="0"/>
              <a:t> </a:t>
            </a:r>
            <a:r>
              <a:rPr lang="fi-FI" b="1" i="1" u="sng" dirty="0" err="1" smtClean="0"/>
              <a:t>wrong</a:t>
            </a:r>
            <a:r>
              <a:rPr lang="fi-FI" b="1" i="1" u="sng" dirty="0" smtClean="0"/>
              <a:t> with </a:t>
            </a:r>
            <a:r>
              <a:rPr lang="fi-FI" b="1" i="1" u="sng" dirty="0" err="1" smtClean="0"/>
              <a:t>our</a:t>
            </a:r>
            <a:r>
              <a:rPr lang="fi-FI" b="1" i="1" u="sng" dirty="0" smtClean="0"/>
              <a:t> </a:t>
            </a:r>
            <a:r>
              <a:rPr lang="fi-FI" b="1" i="1" u="sng" dirty="0" err="1" smtClean="0"/>
              <a:t>world</a:t>
            </a:r>
            <a:r>
              <a:rPr lang="fi-FI" b="1" i="1" u="sng" dirty="0" smtClean="0"/>
              <a:t>?</a:t>
            </a:r>
            <a:endParaRPr lang="fi-FI" b="1" i="1" u="sng" dirty="0"/>
          </a:p>
        </p:txBody>
      </p:sp>
    </p:spTree>
    <p:extLst>
      <p:ext uri="{BB962C8B-B14F-4D97-AF65-F5344CB8AC3E}">
        <p14:creationId xmlns:p14="http://schemas.microsoft.com/office/powerpoint/2010/main" val="236195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983689"/>
              </p:ext>
            </p:extLst>
          </p:nvPr>
        </p:nvGraphicFramePr>
        <p:xfrm>
          <a:off x="467544" y="112474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22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698146"/>
              </p:ext>
            </p:extLst>
          </p:nvPr>
        </p:nvGraphicFramePr>
        <p:xfrm>
          <a:off x="467544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202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896096"/>
              </p:ext>
            </p:extLst>
          </p:nvPr>
        </p:nvGraphicFramePr>
        <p:xfrm>
          <a:off x="467544" y="620688"/>
          <a:ext cx="8219256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401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r>
              <a:rPr lang="fi-FI" dirty="0" err="1" smtClean="0"/>
              <a:t>Garbage</a:t>
            </a:r>
            <a:r>
              <a:rPr lang="fi-FI" dirty="0" smtClean="0"/>
              <a:t> in the </a:t>
            </a:r>
            <a:r>
              <a:rPr lang="fi-FI" dirty="0" err="1" smtClean="0"/>
              <a:t>trash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bags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times</a:t>
            </a:r>
            <a:endParaRPr lang="fi-FI" dirty="0" smtClean="0"/>
          </a:p>
          <a:p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bike</a:t>
            </a:r>
            <a:r>
              <a:rPr lang="fi-FI" dirty="0" smtClean="0"/>
              <a:t> for </a:t>
            </a:r>
            <a:r>
              <a:rPr lang="fi-FI" dirty="0" err="1" smtClean="0"/>
              <a:t>short</a:t>
            </a:r>
            <a:r>
              <a:rPr lang="fi-FI" dirty="0" smtClean="0"/>
              <a:t> </a:t>
            </a:r>
            <a:r>
              <a:rPr lang="fi-FI" dirty="0" err="1" smtClean="0"/>
              <a:t>trips</a:t>
            </a:r>
            <a:endParaRPr lang="fi-FI" dirty="0" smtClean="0"/>
          </a:p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waste</a:t>
            </a:r>
            <a:r>
              <a:rPr lang="fi-FI" dirty="0" smtClean="0"/>
              <a:t> </a:t>
            </a:r>
            <a:r>
              <a:rPr lang="fi-FI" dirty="0" err="1" smtClean="0"/>
              <a:t>paper</a:t>
            </a:r>
            <a:r>
              <a:rPr lang="fi-FI" dirty="0" smtClean="0"/>
              <a:t> (</a:t>
            </a:r>
            <a:r>
              <a:rPr lang="fi-FI" dirty="0" err="1" smtClean="0"/>
              <a:t>candy</a:t>
            </a:r>
            <a:r>
              <a:rPr lang="fi-FI" dirty="0" smtClean="0"/>
              <a:t> </a:t>
            </a:r>
            <a:r>
              <a:rPr lang="fi-FI" dirty="0" err="1" smtClean="0"/>
              <a:t>papers</a:t>
            </a:r>
            <a:r>
              <a:rPr lang="fi-FI" dirty="0" smtClean="0"/>
              <a:t> etc.)</a:t>
            </a:r>
          </a:p>
          <a:p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water</a:t>
            </a:r>
            <a:r>
              <a:rPr lang="fi-FI" dirty="0" smtClean="0"/>
              <a:t>( </a:t>
            </a:r>
            <a:r>
              <a:rPr lang="fi-FI" dirty="0" err="1" smtClean="0"/>
              <a:t>especially</a:t>
            </a:r>
            <a:r>
              <a:rPr lang="fi-FI" dirty="0" smtClean="0"/>
              <a:t> in </a:t>
            </a:r>
            <a:r>
              <a:rPr lang="fi-FI" dirty="0" err="1" smtClean="0"/>
              <a:t>shower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Turn</a:t>
            </a:r>
            <a:r>
              <a:rPr lang="fi-FI" dirty="0" smtClean="0"/>
              <a:t> </a:t>
            </a:r>
            <a:r>
              <a:rPr lang="fi-FI" dirty="0" err="1" smtClean="0"/>
              <a:t>off</a:t>
            </a:r>
            <a:r>
              <a:rPr lang="fi-FI" dirty="0" smtClean="0"/>
              <a:t> the </a:t>
            </a:r>
            <a:r>
              <a:rPr lang="fi-FI" dirty="0" err="1" smtClean="0"/>
              <a:t>lights</a:t>
            </a:r>
            <a:r>
              <a:rPr lang="fi-FI" dirty="0" smtClean="0"/>
              <a:t>,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dont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</a:t>
            </a:r>
            <a:r>
              <a:rPr lang="fi-FI" dirty="0" err="1" smtClean="0"/>
              <a:t>them</a:t>
            </a:r>
            <a:r>
              <a:rPr lang="fi-FI" dirty="0" smtClean="0"/>
              <a:t> </a:t>
            </a:r>
            <a:r>
              <a:rPr lang="fi-FI" dirty="0" err="1" smtClean="0"/>
              <a:t>anymore</a:t>
            </a:r>
            <a:r>
              <a:rPr lang="fi-FI" dirty="0" smtClean="0"/>
              <a:t> :c</a:t>
            </a:r>
          </a:p>
          <a:p>
            <a:r>
              <a:rPr lang="fi-FI" dirty="0" err="1" smtClean="0"/>
              <a:t>Close</a:t>
            </a:r>
            <a:r>
              <a:rPr lang="fi-FI" dirty="0" smtClean="0"/>
              <a:t> the </a:t>
            </a:r>
            <a:r>
              <a:rPr lang="fi-FI" dirty="0" err="1" smtClean="0"/>
              <a:t>windows</a:t>
            </a:r>
            <a:r>
              <a:rPr lang="fi-FI" dirty="0" smtClean="0"/>
              <a:t>,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the </a:t>
            </a:r>
            <a:r>
              <a:rPr lang="fi-FI" dirty="0" err="1" smtClean="0"/>
              <a:t>heating</a:t>
            </a:r>
            <a:r>
              <a:rPr lang="fi-FI" dirty="0" smtClean="0"/>
              <a:t> on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i="1" u="sng" dirty="0" err="1" smtClean="0"/>
              <a:t>What</a:t>
            </a:r>
            <a:r>
              <a:rPr lang="fi-FI" b="1" i="1" u="sng" dirty="0" smtClean="0"/>
              <a:t> </a:t>
            </a:r>
            <a:r>
              <a:rPr lang="fi-FI" b="1" i="1" u="sng" dirty="0" err="1" smtClean="0"/>
              <a:t>can</a:t>
            </a:r>
            <a:r>
              <a:rPr lang="fi-FI" b="1" i="1" u="sng" dirty="0" smtClean="0"/>
              <a:t> </a:t>
            </a:r>
            <a:r>
              <a:rPr lang="fi-FI" b="1" i="1" u="sng" dirty="0" err="1" smtClean="0"/>
              <a:t>you</a:t>
            </a:r>
            <a:r>
              <a:rPr lang="fi-FI" b="1" i="1" u="sng" dirty="0" smtClean="0"/>
              <a:t> </a:t>
            </a:r>
            <a:r>
              <a:rPr lang="fi-FI" b="1" i="1" u="sng" dirty="0" err="1" smtClean="0"/>
              <a:t>do</a:t>
            </a:r>
            <a:r>
              <a:rPr lang="fi-FI" b="1" i="1" u="sng" dirty="0" smtClean="0"/>
              <a:t>?</a:t>
            </a:r>
            <a:endParaRPr lang="fi-FI" b="1" i="1" u="sng" dirty="0"/>
          </a:p>
        </p:txBody>
      </p:sp>
    </p:spTree>
    <p:extLst>
      <p:ext uri="{BB962C8B-B14F-4D97-AF65-F5344CB8AC3E}">
        <p14:creationId xmlns:p14="http://schemas.microsoft.com/office/powerpoint/2010/main" val="284998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2051720" y="2636912"/>
            <a:ext cx="5436592" cy="3450696"/>
          </a:xfrm>
        </p:spPr>
        <p:txBody>
          <a:bodyPr/>
          <a:lstStyle/>
          <a:p>
            <a:r>
              <a:rPr lang="fi-FI" dirty="0" smtClean="0"/>
              <a:t>Finland – Santeri, Emilia, Camilla and Samuli</a:t>
            </a:r>
          </a:p>
          <a:p>
            <a:r>
              <a:rPr lang="fi-FI" dirty="0" smtClean="0"/>
              <a:t>Germany – Nina and </a:t>
            </a:r>
            <a:r>
              <a:rPr lang="fi-FI" dirty="0" err="1" smtClean="0"/>
              <a:t>Lydia</a:t>
            </a:r>
            <a:endParaRPr lang="fi-FI" dirty="0" smtClean="0"/>
          </a:p>
          <a:p>
            <a:r>
              <a:rPr lang="fi-FI" dirty="0" err="1" smtClean="0"/>
              <a:t>Austria</a:t>
            </a:r>
            <a:r>
              <a:rPr lang="fi-FI" dirty="0" smtClean="0"/>
              <a:t> – Mark and Robert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for </a:t>
            </a:r>
            <a:r>
              <a:rPr lang="fi-FI" dirty="0" err="1" smtClean="0"/>
              <a:t>listening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1835696" y="134076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smtClean="0"/>
              <a:t>                   </a:t>
            </a:r>
            <a:endParaRPr lang="fi-FI" sz="3600" b="1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5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7" descr="663388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266" b="-32266"/>
          <a:stretch>
            <a:fillRect/>
          </a:stretch>
        </p:blipFill>
        <p:spPr>
          <a:xfrm>
            <a:off x="2864768" y="908720"/>
            <a:ext cx="4653225" cy="2952328"/>
          </a:xfrm>
        </p:spPr>
      </p:pic>
      <p:sp>
        <p:nvSpPr>
          <p:cNvPr id="5" name="Rechteck 4"/>
          <p:cNvSpPr/>
          <p:nvPr/>
        </p:nvSpPr>
        <p:spPr>
          <a:xfrm>
            <a:off x="1136576" y="2136339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Haftungsausschluss</a:t>
            </a:r>
            <a:endParaRPr lang="de-DE" dirty="0"/>
          </a:p>
          <a:p>
            <a:endParaRPr lang="de-DE" dirty="0"/>
          </a:p>
          <a:p>
            <a:r>
              <a:rPr lang="de-DE" dirty="0"/>
              <a:t>Dieses Projekt wurde mit Unterstützung der Europäischen Kommission finanziert. Die Verantwortung für den Inhalt dieser Veröffentlichung (Mitteilung) trägt allein der Verfasser; die Kommission haftet nicht für die weitere Verwendung der darin enthaltenen Angaben.</a:t>
            </a:r>
          </a:p>
        </p:txBody>
      </p:sp>
    </p:spTree>
    <p:extLst>
      <p:ext uri="{BB962C8B-B14F-4D97-AF65-F5344CB8AC3E}">
        <p14:creationId xmlns:p14="http://schemas.microsoft.com/office/powerpoint/2010/main" val="340311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218</Words>
  <Application>Microsoft Office PowerPoint</Application>
  <PresentationFormat>Bildschirmpräsentation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Candara</vt:lpstr>
      <vt:lpstr>Symbol</vt:lpstr>
      <vt:lpstr>Aaltomuoto</vt:lpstr>
      <vt:lpstr>PowerPoint-Präsentation</vt:lpstr>
      <vt:lpstr>Enviromental pollution</vt:lpstr>
      <vt:lpstr>What’s wrong with our world?</vt:lpstr>
      <vt:lpstr>PowerPoint-Präsentation</vt:lpstr>
      <vt:lpstr>PowerPoint-Präsentation</vt:lpstr>
      <vt:lpstr>PowerPoint-Präsentation</vt:lpstr>
      <vt:lpstr>What can you do?</vt:lpstr>
      <vt:lpstr>Thank you for listening!</vt:lpstr>
      <vt:lpstr>PowerPoint-Präsentation</vt:lpstr>
    </vt:vector>
  </TitlesOfParts>
  <Company>Salon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Enviromental pollution</dc:title>
  <dc:creator>moisio.oppilas</dc:creator>
  <cp:lastModifiedBy>NMS_Kohfidisch</cp:lastModifiedBy>
  <cp:revision>11</cp:revision>
  <dcterms:created xsi:type="dcterms:W3CDTF">2014-04-08T10:19:26Z</dcterms:created>
  <dcterms:modified xsi:type="dcterms:W3CDTF">2015-06-11T09:18:07Z</dcterms:modified>
</cp:coreProperties>
</file>