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58" d="100"/>
          <a:sy n="58" d="100"/>
        </p:scale>
        <p:origin x="90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42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5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77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54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93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46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4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38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52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917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439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7258-BE47-4194-846E-13ED025F6126}" type="datetimeFigureOut">
              <a:rPr lang="fi-FI" smtClean="0"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FD06-4B88-4234-8B6C-E6317E20D7A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94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28800"/>
            <a:ext cx="5509545" cy="3600400"/>
          </a:xfrm>
          <a:prstGeom prst="rect">
            <a:avLst/>
          </a:prstGeom>
        </p:spPr>
      </p:pic>
      <p:pic>
        <p:nvPicPr>
          <p:cNvPr id="5" name="Bild 2" descr="663388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589240"/>
            <a:ext cx="19431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03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>
                <a:latin typeface="Agency FB" pitchFamily="34" charset="0"/>
              </a:rPr>
              <a:t>Some</a:t>
            </a:r>
            <a:r>
              <a:rPr lang="fi-FI" dirty="0" smtClean="0">
                <a:latin typeface="Agency FB" pitchFamily="34" charset="0"/>
              </a:rPr>
              <a:t> of my </a:t>
            </a:r>
            <a:r>
              <a:rPr lang="fi-FI" dirty="0" err="1" smtClean="0">
                <a:latin typeface="Agency FB" pitchFamily="34" charset="0"/>
              </a:rPr>
              <a:t>classmates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are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always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alone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alone</a:t>
            </a:r>
            <a:r>
              <a:rPr lang="fi-FI" dirty="0" smtClean="0"/>
              <a:t>, and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 err="1" smtClean="0"/>
              <a:t>really</a:t>
            </a:r>
            <a:r>
              <a:rPr lang="fi-FI" dirty="0" smtClean="0"/>
              <a:t> </a:t>
            </a:r>
            <a:r>
              <a:rPr lang="fi-FI" dirty="0" err="1" smtClean="0"/>
              <a:t>sad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alone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ask</a:t>
            </a:r>
            <a:r>
              <a:rPr lang="fi-FI" dirty="0" smtClean="0"/>
              <a:t> </a:t>
            </a:r>
            <a:r>
              <a:rPr lang="fi-FI" dirty="0" err="1" smtClean="0"/>
              <a:t>him/her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he/she</a:t>
            </a:r>
            <a:r>
              <a:rPr lang="fi-FI" dirty="0" smtClean="0"/>
              <a:t> </a:t>
            </a:r>
            <a:r>
              <a:rPr lang="fi-FI" dirty="0" err="1" smtClean="0"/>
              <a:t>wants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alone</a:t>
            </a:r>
            <a:endParaRPr lang="fi-FI" dirty="0" smtClean="0"/>
          </a:p>
          <a:p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nice</a:t>
            </a:r>
            <a:r>
              <a:rPr lang="fi-FI" dirty="0" smtClean="0"/>
              <a:t> to </a:t>
            </a:r>
            <a:r>
              <a:rPr lang="fi-FI" dirty="0" err="1" smtClean="0"/>
              <a:t>everyone</a:t>
            </a:r>
            <a:endParaRPr lang="fi-FI" dirty="0" smtClean="0"/>
          </a:p>
          <a:p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can’t</a:t>
            </a:r>
            <a:r>
              <a:rPr lang="fi-FI" dirty="0" smtClean="0"/>
              <a:t> </a:t>
            </a:r>
            <a:r>
              <a:rPr lang="fi-FI" dirty="0" err="1" smtClean="0"/>
              <a:t>discriminate</a:t>
            </a:r>
            <a:r>
              <a:rPr lang="fi-FI" dirty="0" smtClean="0"/>
              <a:t> </a:t>
            </a:r>
            <a:r>
              <a:rPr lang="fi-FI" dirty="0" err="1" smtClean="0"/>
              <a:t>anybody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>
                <a:latin typeface="Agency FB" pitchFamily="34" charset="0"/>
              </a:rPr>
              <a:t>During</a:t>
            </a:r>
            <a:r>
              <a:rPr lang="fi-FI" dirty="0" smtClean="0">
                <a:latin typeface="Agency FB" pitchFamily="34" charset="0"/>
              </a:rPr>
              <a:t> the </a:t>
            </a:r>
            <a:r>
              <a:rPr lang="fi-FI" dirty="0" err="1" smtClean="0">
                <a:latin typeface="Agency FB" pitchFamily="34" charset="0"/>
              </a:rPr>
              <a:t>last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two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weeks</a:t>
            </a:r>
            <a:r>
              <a:rPr lang="fi-FI" dirty="0" smtClean="0">
                <a:latin typeface="Agency FB" pitchFamily="34" charset="0"/>
              </a:rPr>
              <a:t> I </a:t>
            </a:r>
            <a:r>
              <a:rPr lang="fi-FI" dirty="0" err="1" smtClean="0">
                <a:latin typeface="Agency FB" pitchFamily="34" charset="0"/>
              </a:rPr>
              <a:t>said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bad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things</a:t>
            </a:r>
            <a:r>
              <a:rPr lang="fi-FI" dirty="0" smtClean="0">
                <a:latin typeface="Agency FB" pitchFamily="34" charset="0"/>
              </a:rPr>
              <a:t> to </a:t>
            </a:r>
            <a:r>
              <a:rPr lang="fi-FI" dirty="0" err="1" smtClean="0">
                <a:latin typeface="Agency FB" pitchFamily="34" charset="0"/>
              </a:rPr>
              <a:t>others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50% </a:t>
            </a:r>
            <a:r>
              <a:rPr lang="fi-FI" dirty="0" err="1" smtClean="0"/>
              <a:t>agreed</a:t>
            </a:r>
            <a:r>
              <a:rPr lang="fi-FI" dirty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is a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bad</a:t>
            </a:r>
            <a:r>
              <a:rPr lang="fi-FI" dirty="0" smtClean="0"/>
              <a:t> </a:t>
            </a:r>
            <a:r>
              <a:rPr lang="fi-FI" dirty="0" err="1" smtClean="0"/>
              <a:t>thing</a:t>
            </a:r>
            <a:endParaRPr lang="fi-FI" dirty="0" smtClean="0"/>
          </a:p>
          <a:p>
            <a:r>
              <a:rPr lang="fi-FI" dirty="0" err="1" smtClean="0"/>
              <a:t>It’s</a:t>
            </a:r>
            <a:r>
              <a:rPr lang="fi-FI" dirty="0" smtClean="0"/>
              <a:t> </a:t>
            </a:r>
            <a:r>
              <a:rPr lang="fi-FI" dirty="0" err="1" smtClean="0"/>
              <a:t>complicated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to </a:t>
            </a:r>
            <a:r>
              <a:rPr lang="fi-FI" dirty="0" err="1" smtClean="0"/>
              <a:t>work</a:t>
            </a:r>
            <a:r>
              <a:rPr lang="fi-FI" dirty="0" smtClean="0"/>
              <a:t> with </a:t>
            </a:r>
            <a:r>
              <a:rPr lang="fi-FI" dirty="0" err="1" smtClean="0"/>
              <a:t>pupils</a:t>
            </a:r>
            <a:r>
              <a:rPr lang="fi-FI" dirty="0" smtClean="0"/>
              <a:t>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talked</a:t>
            </a:r>
            <a:r>
              <a:rPr lang="fi-FI" dirty="0" smtClean="0"/>
              <a:t> </a:t>
            </a:r>
            <a:r>
              <a:rPr lang="fi-FI" dirty="0" err="1" smtClean="0"/>
              <a:t>bad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Teachers and </a:t>
            </a:r>
            <a:r>
              <a:rPr lang="fi-FI" dirty="0" err="1" smtClean="0"/>
              <a:t>pupils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involved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hear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someone</a:t>
            </a:r>
            <a:r>
              <a:rPr lang="fi-FI" dirty="0" smtClean="0"/>
              <a:t> is </a:t>
            </a:r>
            <a:r>
              <a:rPr lang="fi-FI" dirty="0" err="1" smtClean="0"/>
              <a:t>talking</a:t>
            </a:r>
            <a:r>
              <a:rPr lang="fi-FI" dirty="0" smtClean="0"/>
              <a:t> </a:t>
            </a:r>
            <a:r>
              <a:rPr lang="fi-FI" dirty="0" err="1" smtClean="0"/>
              <a:t>bad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somebody</a:t>
            </a:r>
            <a:endParaRPr lang="fi-FI" dirty="0" smtClean="0"/>
          </a:p>
          <a:p>
            <a:r>
              <a:rPr lang="fi-FI" dirty="0" smtClean="0"/>
              <a:t>People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think</a:t>
            </a:r>
            <a:r>
              <a:rPr lang="fi-FI" dirty="0" smtClean="0"/>
              <a:t> </a:t>
            </a:r>
            <a:r>
              <a:rPr lang="fi-FI" dirty="0" err="1" smtClean="0"/>
              <a:t>twice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say</a:t>
            </a:r>
            <a:r>
              <a:rPr lang="fi-FI" dirty="0" smtClean="0"/>
              <a:t> </a:t>
            </a:r>
            <a:r>
              <a:rPr lang="fi-FI" dirty="0" err="1" smtClean="0"/>
              <a:t>anything</a:t>
            </a:r>
            <a:r>
              <a:rPr lang="fi-FI" dirty="0" smtClean="0"/>
              <a:t> </a:t>
            </a:r>
            <a:r>
              <a:rPr lang="fi-FI" dirty="0" err="1" smtClean="0"/>
              <a:t>rude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10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otsikko 5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r>
              <a:rPr lang="fi-FI" dirty="0" smtClean="0">
                <a:solidFill>
                  <a:schemeClr val="tx1"/>
                </a:solidFill>
                <a:latin typeface="Agency FB" pitchFamily="34" charset="0"/>
              </a:rPr>
              <a:t>By: </a:t>
            </a:r>
          </a:p>
          <a:p>
            <a:r>
              <a:rPr lang="fi-FI" dirty="0" err="1" smtClean="0">
                <a:solidFill>
                  <a:schemeClr val="tx1"/>
                </a:solidFill>
                <a:latin typeface="Agency FB" pitchFamily="34" charset="0"/>
              </a:rPr>
              <a:t>Finns</a:t>
            </a:r>
            <a:r>
              <a:rPr lang="fi-FI" dirty="0" smtClean="0">
                <a:solidFill>
                  <a:schemeClr val="tx1"/>
                </a:solidFill>
                <a:latin typeface="Agency FB" pitchFamily="34" charset="0"/>
              </a:rPr>
              <a:t>: Meeri, Marie and Emilia K.</a:t>
            </a:r>
          </a:p>
          <a:p>
            <a:r>
              <a:rPr lang="fi-FI" dirty="0" err="1" smtClean="0">
                <a:solidFill>
                  <a:schemeClr val="tx1"/>
                </a:solidFill>
                <a:latin typeface="Agency FB" pitchFamily="34" charset="0"/>
              </a:rPr>
              <a:t>Austrian</a:t>
            </a:r>
            <a:r>
              <a:rPr lang="fi-FI" dirty="0" smtClean="0">
                <a:solidFill>
                  <a:schemeClr val="tx1"/>
                </a:solidFill>
                <a:latin typeface="Agency FB" pitchFamily="34" charset="0"/>
              </a:rPr>
              <a:t>: Hanna</a:t>
            </a:r>
            <a:r>
              <a:rPr lang="fi-FI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Agency FB" pitchFamily="34" charset="0"/>
              </a:rPr>
              <a:t>and Anna</a:t>
            </a:r>
          </a:p>
          <a:p>
            <a:r>
              <a:rPr lang="fi-FI" dirty="0" err="1" smtClean="0">
                <a:solidFill>
                  <a:schemeClr val="tx1"/>
                </a:solidFill>
                <a:latin typeface="Agency FB" pitchFamily="34" charset="0"/>
              </a:rPr>
              <a:t>German</a:t>
            </a:r>
            <a:r>
              <a:rPr lang="fi-FI" dirty="0" smtClean="0">
                <a:solidFill>
                  <a:schemeClr val="tx1"/>
                </a:solidFill>
                <a:latin typeface="Agency FB" pitchFamily="34" charset="0"/>
              </a:rPr>
              <a:t>: </a:t>
            </a:r>
            <a:r>
              <a:rPr lang="fi-FI" dirty="0" err="1" smtClean="0">
                <a:solidFill>
                  <a:schemeClr val="tx1"/>
                </a:solidFill>
                <a:latin typeface="Agency FB" pitchFamily="34" charset="0"/>
              </a:rPr>
              <a:t>Sarah</a:t>
            </a:r>
            <a:endParaRPr lang="fi-FI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58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7" descr="663388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266" b="-32266"/>
          <a:stretch>
            <a:fillRect/>
          </a:stretch>
        </p:blipFill>
        <p:spPr>
          <a:xfrm>
            <a:off x="2864768" y="908720"/>
            <a:ext cx="4653225" cy="2952328"/>
          </a:xfrm>
        </p:spPr>
      </p:pic>
      <p:sp>
        <p:nvSpPr>
          <p:cNvPr id="5" name="Rechteck 4"/>
          <p:cNvSpPr/>
          <p:nvPr/>
        </p:nvSpPr>
        <p:spPr>
          <a:xfrm>
            <a:off x="1136576" y="2136339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Haftungsausschluss</a:t>
            </a:r>
            <a:endParaRPr lang="de-DE" dirty="0"/>
          </a:p>
          <a:p>
            <a:endParaRPr lang="de-DE" dirty="0"/>
          </a:p>
          <a:p>
            <a:r>
              <a:rPr lang="de-DE" dirty="0"/>
              <a:t>Dieses Projekt wurde mit Unterstützung der Europäischen Kommission finanziert. Die Verantwortung für den Inhalt dieser Veröffentlichung (Mitteilung) trägt allein der Verfasser; die Kommission haftet nicht für die weitere Verwendung der darin enthaltenen Angaben.</a:t>
            </a:r>
          </a:p>
        </p:txBody>
      </p:sp>
    </p:spTree>
    <p:extLst>
      <p:ext uri="{BB962C8B-B14F-4D97-AF65-F5344CB8AC3E}">
        <p14:creationId xmlns:p14="http://schemas.microsoft.com/office/powerpoint/2010/main" val="364403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9600" i="1" u="sng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COMENIUS</a:t>
            </a:r>
            <a:endParaRPr lang="fi-FI" sz="9600" i="1" u="sng" dirty="0">
              <a:solidFill>
                <a:srgbClr val="7030A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  <a:latin typeface="Agency FB" pitchFamily="34" charset="0"/>
              </a:rPr>
              <a:t>Pineapples</a:t>
            </a:r>
            <a:endParaRPr lang="fi-FI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latin typeface="Agency FB" pitchFamily="34" charset="0"/>
              </a:rPr>
              <a:t>How </a:t>
            </a:r>
            <a:r>
              <a:rPr lang="fi-FI" dirty="0" err="1" smtClean="0">
                <a:latin typeface="Agency FB" pitchFamily="34" charset="0"/>
              </a:rPr>
              <a:t>many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hours</a:t>
            </a:r>
            <a:r>
              <a:rPr lang="fi-FI" dirty="0" smtClean="0">
                <a:latin typeface="Agency FB" pitchFamily="34" charset="0"/>
              </a:rPr>
              <a:t> per </a:t>
            </a:r>
            <a:r>
              <a:rPr lang="fi-FI" dirty="0" err="1" smtClean="0">
                <a:latin typeface="Agency FB" pitchFamily="34" charset="0"/>
              </a:rPr>
              <a:t>day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do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you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spend</a:t>
            </a:r>
            <a:r>
              <a:rPr lang="fi-FI" dirty="0" smtClean="0">
                <a:latin typeface="Agency FB" pitchFamily="34" charset="0"/>
              </a:rPr>
              <a:t> on </a:t>
            </a:r>
            <a:r>
              <a:rPr lang="fi-FI" dirty="0" err="1" smtClean="0">
                <a:latin typeface="Agency FB" pitchFamily="34" charset="0"/>
              </a:rPr>
              <a:t>homework</a:t>
            </a:r>
            <a:r>
              <a:rPr lang="fi-FI" dirty="0" smtClean="0">
                <a:latin typeface="Agency FB" pitchFamily="34" charset="0"/>
              </a:rPr>
              <a:t>?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fi-FI" dirty="0" err="1" smtClean="0">
                <a:latin typeface="+mj-lt"/>
              </a:rPr>
              <a:t>Two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hours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are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too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much</a:t>
            </a:r>
            <a:endParaRPr lang="fi-FI" dirty="0">
              <a:latin typeface="+mj-lt"/>
            </a:endParaRPr>
          </a:p>
          <a:p>
            <a:r>
              <a:rPr lang="fi-FI" dirty="0" err="1" smtClean="0">
                <a:latin typeface="+mj-lt"/>
              </a:rPr>
              <a:t>It’s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bad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that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you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don’t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do</a:t>
            </a:r>
            <a:r>
              <a:rPr lang="fi-FI" dirty="0" smtClean="0">
                <a:latin typeface="+mj-lt"/>
              </a:rPr>
              <a:t> </a:t>
            </a:r>
            <a:r>
              <a:rPr lang="fi-FI" dirty="0" err="1" smtClean="0">
                <a:latin typeface="+mj-lt"/>
              </a:rPr>
              <a:t>anything</a:t>
            </a:r>
            <a:r>
              <a:rPr lang="fi-FI" dirty="0" smtClean="0">
                <a:latin typeface="+mj-lt"/>
              </a:rPr>
              <a:t> at </a:t>
            </a:r>
            <a:r>
              <a:rPr lang="fi-FI" dirty="0" err="1" smtClean="0">
                <a:latin typeface="+mj-lt"/>
              </a:rPr>
              <a:t>all</a:t>
            </a:r>
            <a:endParaRPr lang="fi-FI" dirty="0" smtClean="0">
              <a:latin typeface="+mj-lt"/>
            </a:endParaRPr>
          </a:p>
          <a:p>
            <a:endParaRPr lang="fi-FI" sz="2400" dirty="0" smtClean="0">
              <a:latin typeface="+mj-lt"/>
            </a:endParaRPr>
          </a:p>
          <a:p>
            <a:endParaRPr lang="fi-FI" sz="2400" dirty="0" smtClean="0">
              <a:latin typeface="+mj-lt"/>
            </a:endParaRPr>
          </a:p>
          <a:p>
            <a:endParaRPr lang="fi-FI" sz="2400" dirty="0">
              <a:latin typeface="+mj-lt"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309939"/>
          </a:xfrm>
        </p:spPr>
        <p:txBody>
          <a:bodyPr/>
          <a:lstStyle/>
          <a:p>
            <a:r>
              <a:rPr lang="fi-FI" dirty="0" smtClean="0"/>
              <a:t>30 </a:t>
            </a:r>
            <a:r>
              <a:rPr lang="fi-FI" dirty="0" err="1" smtClean="0"/>
              <a:t>minutes</a:t>
            </a:r>
            <a:r>
              <a:rPr lang="fi-FI" dirty="0" smtClean="0"/>
              <a:t> is </a:t>
            </a:r>
            <a:r>
              <a:rPr lang="fi-FI" dirty="0" err="1" smtClean="0"/>
              <a:t>good</a:t>
            </a:r>
            <a:endParaRPr lang="fi-FI" dirty="0" smtClean="0"/>
          </a:p>
          <a:p>
            <a:r>
              <a:rPr lang="fi-FI" dirty="0" smtClean="0"/>
              <a:t>Teachers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motivated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homework</a:t>
            </a:r>
            <a:r>
              <a:rPr lang="fi-FI" dirty="0" smtClean="0"/>
              <a:t> at home</a:t>
            </a:r>
          </a:p>
          <a:p>
            <a:r>
              <a:rPr lang="fi-FI" dirty="0" err="1" smtClean="0"/>
              <a:t>Parents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and </a:t>
            </a:r>
            <a:r>
              <a:rPr lang="fi-FI" dirty="0" err="1" smtClean="0"/>
              <a:t>watch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children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homework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57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latin typeface="Agency FB" pitchFamily="34" charset="0"/>
              </a:rPr>
              <a:t>My </a:t>
            </a:r>
            <a:r>
              <a:rPr lang="fi-FI" dirty="0" err="1" smtClean="0">
                <a:latin typeface="Agency FB" pitchFamily="34" charset="0"/>
              </a:rPr>
              <a:t>working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place</a:t>
            </a:r>
            <a:r>
              <a:rPr lang="fi-FI" dirty="0" smtClean="0">
                <a:latin typeface="Agency FB" pitchFamily="34" charset="0"/>
              </a:rPr>
              <a:t> at </a:t>
            </a:r>
            <a:r>
              <a:rPr lang="fi-FI" dirty="0" err="1" smtClean="0">
                <a:latin typeface="Agency FB" pitchFamily="34" charset="0"/>
              </a:rPr>
              <a:t>school</a:t>
            </a:r>
            <a:r>
              <a:rPr lang="fi-FI" dirty="0" smtClean="0">
                <a:latin typeface="Agency FB" pitchFamily="34" charset="0"/>
              </a:rPr>
              <a:t> is </a:t>
            </a:r>
            <a:r>
              <a:rPr lang="fi-FI" dirty="0" err="1" smtClean="0">
                <a:latin typeface="Agency FB" pitchFamily="34" charset="0"/>
              </a:rPr>
              <a:t>comfortable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small</a:t>
            </a:r>
            <a:r>
              <a:rPr lang="fi-FI" dirty="0" smtClean="0"/>
              <a:t> 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places</a:t>
            </a:r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 smtClean="0"/>
              <a:t>places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messy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</a:t>
            </a:r>
            <a:r>
              <a:rPr lang="fi-FI" dirty="0" err="1" smtClean="0"/>
              <a:t>bigger</a:t>
            </a:r>
            <a:r>
              <a:rPr lang="fi-FI" dirty="0" smtClean="0"/>
              <a:t>  </a:t>
            </a:r>
            <a:r>
              <a:rPr lang="fi-FI" dirty="0" err="1" smtClean="0"/>
              <a:t>places</a:t>
            </a:r>
            <a:r>
              <a:rPr lang="fi-FI" dirty="0" smtClean="0"/>
              <a:t> to </a:t>
            </a:r>
            <a:r>
              <a:rPr lang="fi-FI" dirty="0" err="1" smtClean="0"/>
              <a:t>work</a:t>
            </a:r>
            <a:endParaRPr lang="fi-FI" dirty="0" smtClean="0"/>
          </a:p>
          <a:p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clean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Don’t</a:t>
            </a:r>
            <a:r>
              <a:rPr lang="fi-FI" dirty="0" smtClean="0"/>
              <a:t> </a:t>
            </a:r>
            <a:r>
              <a:rPr lang="fi-FI" dirty="0" err="1" smtClean="0"/>
              <a:t>put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things</a:t>
            </a:r>
            <a:r>
              <a:rPr lang="fi-FI" dirty="0" smtClean="0"/>
              <a:t> on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r>
              <a:rPr lang="fi-FI" dirty="0" smtClean="0"/>
              <a:t>, </a:t>
            </a:r>
            <a:r>
              <a:rPr lang="fi-FI" dirty="0" err="1" smtClean="0"/>
              <a:t>only</a:t>
            </a:r>
            <a:r>
              <a:rPr lang="fi-FI" dirty="0" smtClean="0"/>
              <a:t> the </a:t>
            </a:r>
            <a:r>
              <a:rPr lang="fi-FI" dirty="0" err="1" smtClean="0"/>
              <a:t>things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13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latin typeface="Agency FB" pitchFamily="34" charset="0"/>
              </a:rPr>
              <a:t>Our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classroom</a:t>
            </a:r>
            <a:r>
              <a:rPr lang="fi-FI" dirty="0" smtClean="0">
                <a:latin typeface="Agency FB" pitchFamily="34" charset="0"/>
              </a:rPr>
              <a:t> is </a:t>
            </a:r>
            <a:r>
              <a:rPr lang="fi-FI" dirty="0" err="1" smtClean="0">
                <a:latin typeface="Agency FB" pitchFamily="34" charset="0"/>
              </a:rPr>
              <a:t>comfortable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comfortable</a:t>
            </a:r>
            <a:r>
              <a:rPr lang="fi-FI" dirty="0" smtClean="0"/>
              <a:t> </a:t>
            </a:r>
            <a:r>
              <a:rPr lang="fi-FI" dirty="0" err="1" smtClean="0"/>
              <a:t>classrooms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something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Keep</a:t>
            </a:r>
            <a:r>
              <a:rPr lang="fi-FI" dirty="0" smtClean="0"/>
              <a:t> the </a:t>
            </a:r>
            <a:r>
              <a:rPr lang="fi-FI" dirty="0" err="1" smtClean="0"/>
              <a:t>windows</a:t>
            </a:r>
            <a:r>
              <a:rPr lang="fi-FI" dirty="0" smtClean="0"/>
              <a:t> open</a:t>
            </a:r>
          </a:p>
          <a:p>
            <a:r>
              <a:rPr lang="fi-FI" dirty="0" err="1" smtClean="0"/>
              <a:t>Keep</a:t>
            </a:r>
            <a:r>
              <a:rPr lang="fi-FI" dirty="0" smtClean="0"/>
              <a:t> the </a:t>
            </a:r>
            <a:r>
              <a:rPr lang="fi-FI" dirty="0" err="1" smtClean="0"/>
              <a:t>noise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control</a:t>
            </a:r>
            <a:endParaRPr lang="fi-FI" dirty="0" smtClean="0"/>
          </a:p>
          <a:p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hot</a:t>
            </a:r>
            <a:r>
              <a:rPr lang="fi-FI" dirty="0" smtClean="0"/>
              <a:t> and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cold</a:t>
            </a:r>
            <a:endParaRPr lang="fi-FI" dirty="0" smtClean="0"/>
          </a:p>
          <a:p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in the </a:t>
            </a:r>
            <a:r>
              <a:rPr lang="fi-FI" dirty="0" err="1" smtClean="0"/>
              <a:t>classroom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3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latin typeface="Agency FB" pitchFamily="34" charset="0"/>
              </a:rPr>
              <a:t>A </a:t>
            </a:r>
            <a:r>
              <a:rPr lang="fi-FI" dirty="0" err="1" smtClean="0">
                <a:latin typeface="Agency FB" pitchFamily="34" charset="0"/>
              </a:rPr>
              <a:t>lot</a:t>
            </a:r>
            <a:r>
              <a:rPr lang="fi-FI" dirty="0" smtClean="0">
                <a:latin typeface="Agency FB" pitchFamily="34" charset="0"/>
              </a:rPr>
              <a:t> of </a:t>
            </a:r>
            <a:r>
              <a:rPr lang="fi-FI" dirty="0" err="1" smtClean="0">
                <a:latin typeface="Agency FB" pitchFamily="34" charset="0"/>
              </a:rPr>
              <a:t>equipment</a:t>
            </a:r>
            <a:r>
              <a:rPr lang="fi-FI" dirty="0" smtClean="0">
                <a:latin typeface="Agency FB" pitchFamily="34" charset="0"/>
              </a:rPr>
              <a:t> at </a:t>
            </a:r>
            <a:r>
              <a:rPr lang="fi-FI" dirty="0" err="1" smtClean="0">
                <a:latin typeface="Agency FB" pitchFamily="34" charset="0"/>
              </a:rPr>
              <a:t>our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school</a:t>
            </a:r>
            <a:r>
              <a:rPr lang="fi-FI" dirty="0" smtClean="0">
                <a:latin typeface="Agency FB" pitchFamily="34" charset="0"/>
              </a:rPr>
              <a:t> is </a:t>
            </a:r>
            <a:r>
              <a:rPr lang="fi-FI" dirty="0" err="1" smtClean="0">
                <a:latin typeface="Agency FB" pitchFamily="34" charset="0"/>
              </a:rPr>
              <a:t>broken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>
            <a:normAutofit/>
          </a:bodyPr>
          <a:lstStyle/>
          <a:p>
            <a:r>
              <a:rPr lang="fi-FI" dirty="0" err="1" smtClean="0"/>
              <a:t>Nothing</a:t>
            </a:r>
            <a:r>
              <a:rPr lang="fi-FI" dirty="0" smtClean="0"/>
              <a:t> is </a:t>
            </a:r>
            <a:r>
              <a:rPr lang="fi-FI" dirty="0" err="1" smtClean="0"/>
              <a:t>broken</a:t>
            </a:r>
            <a:r>
              <a:rPr lang="fi-FI" dirty="0" smtClean="0"/>
              <a:t> in Moisio, </a:t>
            </a:r>
            <a:r>
              <a:rPr lang="fi-FI" dirty="0" err="1" smtClean="0"/>
              <a:t>Austria</a:t>
            </a:r>
            <a:r>
              <a:rPr lang="fi-FI" dirty="0" smtClean="0"/>
              <a:t> and Germany, </a:t>
            </a:r>
            <a:r>
              <a:rPr lang="fi-FI" dirty="0" err="1" smtClean="0"/>
              <a:t>but</a:t>
            </a:r>
            <a:r>
              <a:rPr lang="fi-FI" dirty="0" smtClean="0"/>
              <a:t> in Germany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equipments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old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Pupils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treat</a:t>
            </a:r>
            <a:r>
              <a:rPr lang="fi-FI" dirty="0" smtClean="0"/>
              <a:t> the </a:t>
            </a:r>
            <a:r>
              <a:rPr lang="fi-FI" dirty="0" err="1" smtClean="0"/>
              <a:t>schoolstuff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carefully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12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latin typeface="Agency FB" pitchFamily="34" charset="0"/>
              </a:rPr>
              <a:t>In my </a:t>
            </a:r>
            <a:r>
              <a:rPr lang="fi-FI" dirty="0" err="1" smtClean="0">
                <a:latin typeface="Agency FB" pitchFamily="34" charset="0"/>
              </a:rPr>
              <a:t>school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there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are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students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who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make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walls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dirty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In </a:t>
            </a:r>
            <a:r>
              <a:rPr lang="fi-FI" dirty="0"/>
              <a:t>G</a:t>
            </a:r>
            <a:r>
              <a:rPr lang="fi-FI" dirty="0" smtClean="0"/>
              <a:t>ermany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tables</a:t>
            </a:r>
            <a:r>
              <a:rPr lang="fi-FI" dirty="0" smtClean="0"/>
              <a:t> and </a:t>
            </a:r>
            <a:r>
              <a:rPr lang="fi-FI" dirty="0" err="1" smtClean="0"/>
              <a:t>toilets</a:t>
            </a:r>
            <a:r>
              <a:rPr lang="fi-FI" dirty="0" smtClean="0"/>
              <a:t> </a:t>
            </a:r>
            <a:r>
              <a:rPr lang="fi-FI" dirty="0" err="1" smtClean="0"/>
              <a:t>dirty</a:t>
            </a:r>
            <a:endParaRPr lang="fi-FI" dirty="0" smtClean="0"/>
          </a:p>
          <a:p>
            <a:r>
              <a:rPr lang="fi-FI" dirty="0" smtClean="0"/>
              <a:t>In Finland the </a:t>
            </a:r>
            <a:r>
              <a:rPr lang="fi-FI" dirty="0" err="1" smtClean="0"/>
              <a:t>doors</a:t>
            </a:r>
            <a:r>
              <a:rPr lang="fi-FI" dirty="0" smtClean="0"/>
              <a:t> of </a:t>
            </a:r>
            <a:r>
              <a:rPr lang="fi-FI" dirty="0" err="1" smtClean="0"/>
              <a:t>supplyes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dirty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everything</a:t>
            </a:r>
            <a:r>
              <a:rPr lang="fi-FI" dirty="0" smtClean="0"/>
              <a:t> </a:t>
            </a:r>
            <a:r>
              <a:rPr lang="fi-FI" dirty="0" err="1" smtClean="0"/>
              <a:t>else</a:t>
            </a:r>
            <a:r>
              <a:rPr lang="fi-FI" dirty="0" smtClean="0"/>
              <a:t> is </a:t>
            </a:r>
            <a:r>
              <a:rPr lang="fi-FI" dirty="0" err="1" smtClean="0"/>
              <a:t>clean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see</a:t>
            </a:r>
            <a:r>
              <a:rPr lang="fi-FI" dirty="0" smtClean="0"/>
              <a:t> </a:t>
            </a:r>
            <a:r>
              <a:rPr lang="fi-FI" dirty="0" err="1" smtClean="0"/>
              <a:t>somebody</a:t>
            </a:r>
            <a:r>
              <a:rPr lang="fi-FI" dirty="0" smtClean="0"/>
              <a:t> </a:t>
            </a:r>
            <a:r>
              <a:rPr lang="fi-FI" dirty="0" err="1" smtClean="0"/>
              <a:t>doing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,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to </a:t>
            </a:r>
            <a:r>
              <a:rPr lang="fi-FI" dirty="0" err="1" smtClean="0"/>
              <a:t>tell</a:t>
            </a:r>
            <a:r>
              <a:rPr lang="fi-FI" dirty="0" smtClean="0"/>
              <a:t> the </a:t>
            </a:r>
            <a:r>
              <a:rPr lang="fi-FI" dirty="0" err="1" smtClean="0"/>
              <a:t>teachers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endParaRPr lang="fi-FI" dirty="0" smtClean="0"/>
          </a:p>
          <a:p>
            <a:r>
              <a:rPr lang="fi-FI" dirty="0" smtClean="0"/>
              <a:t>Schools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rules</a:t>
            </a:r>
            <a:r>
              <a:rPr lang="fi-FI" dirty="0" smtClean="0"/>
              <a:t> and </a:t>
            </a:r>
            <a:r>
              <a:rPr lang="fi-FI" dirty="0" err="1" smtClean="0"/>
              <a:t>punishments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73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latin typeface="Agency FB" pitchFamily="34" charset="0"/>
              </a:rPr>
              <a:t>In my </a:t>
            </a:r>
            <a:r>
              <a:rPr lang="fi-FI" dirty="0" err="1" smtClean="0">
                <a:latin typeface="Agency FB" pitchFamily="34" charset="0"/>
              </a:rPr>
              <a:t>class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there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are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pupils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who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carelessly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throw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away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paper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or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trash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classroom</a:t>
            </a:r>
            <a:r>
              <a:rPr lang="fi-FI" dirty="0" smtClean="0"/>
              <a:t> </a:t>
            </a:r>
            <a:r>
              <a:rPr lang="fi-FI" dirty="0" err="1" smtClean="0"/>
              <a:t>gets</a:t>
            </a:r>
            <a:r>
              <a:rPr lang="fi-FI" dirty="0" smtClean="0"/>
              <a:t> </a:t>
            </a:r>
            <a:r>
              <a:rPr lang="fi-FI" dirty="0" err="1" smtClean="0"/>
              <a:t>messy</a:t>
            </a:r>
            <a:r>
              <a:rPr lang="fi-FI" dirty="0" smtClean="0"/>
              <a:t> and </a:t>
            </a:r>
            <a:r>
              <a:rPr lang="fi-FI" dirty="0" err="1" smtClean="0"/>
              <a:t>uncomfortable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Theachers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keep</a:t>
            </a:r>
            <a:r>
              <a:rPr lang="fi-FI" dirty="0" smtClean="0"/>
              <a:t> an </a:t>
            </a:r>
            <a:r>
              <a:rPr lang="fi-FI" dirty="0" err="1" smtClean="0"/>
              <a:t>eye</a:t>
            </a:r>
            <a:r>
              <a:rPr lang="fi-FI" dirty="0" smtClean="0"/>
              <a:t> on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everybody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the </a:t>
            </a:r>
            <a:r>
              <a:rPr lang="fi-FI" dirty="0" err="1" smtClean="0"/>
              <a:t>trash</a:t>
            </a:r>
            <a:r>
              <a:rPr lang="fi-FI" dirty="0" smtClean="0"/>
              <a:t> in the </a:t>
            </a:r>
            <a:r>
              <a:rPr lang="fi-FI" dirty="0" err="1" smtClean="0"/>
              <a:t>trashcan</a:t>
            </a:r>
            <a:endParaRPr lang="fi-FI" dirty="0" smtClean="0"/>
          </a:p>
          <a:p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see</a:t>
            </a:r>
            <a:r>
              <a:rPr lang="fi-FI" dirty="0" smtClean="0"/>
              <a:t> </a:t>
            </a:r>
            <a:r>
              <a:rPr lang="fi-FI" dirty="0" err="1" smtClean="0"/>
              <a:t>someone</a:t>
            </a:r>
            <a:r>
              <a:rPr lang="fi-FI" dirty="0" smtClean="0"/>
              <a:t> </a:t>
            </a:r>
            <a:r>
              <a:rPr lang="fi-FI" dirty="0" err="1" smtClean="0"/>
              <a:t>doing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say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to </a:t>
            </a:r>
            <a:r>
              <a:rPr lang="fi-FI" dirty="0" err="1" smtClean="0"/>
              <a:t>him/her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90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latin typeface="Agency FB" pitchFamily="34" charset="0"/>
              </a:rPr>
              <a:t>In my </a:t>
            </a:r>
            <a:r>
              <a:rPr lang="fi-FI" dirty="0" err="1" smtClean="0">
                <a:latin typeface="Agency FB" pitchFamily="34" charset="0"/>
              </a:rPr>
              <a:t>class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there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are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different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groups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who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don’t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like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each</a:t>
            </a:r>
            <a:r>
              <a:rPr lang="fi-FI" dirty="0" smtClean="0">
                <a:latin typeface="Agency FB" pitchFamily="34" charset="0"/>
              </a:rPr>
              <a:t> </a:t>
            </a:r>
            <a:r>
              <a:rPr lang="fi-FI" dirty="0" err="1" smtClean="0">
                <a:latin typeface="Agency FB" pitchFamily="34" charset="0"/>
              </a:rPr>
              <a:t>other</a:t>
            </a:r>
            <a:endParaRPr lang="fi-FI" dirty="0">
              <a:latin typeface="Agency FB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popular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others</a:t>
            </a:r>
            <a:endParaRPr lang="fi-FI" dirty="0" smtClean="0"/>
          </a:p>
          <a:p>
            <a:r>
              <a:rPr lang="fi-FI" dirty="0" err="1" smtClean="0"/>
              <a:t>It’s</a:t>
            </a:r>
            <a:r>
              <a:rPr lang="fi-FI" dirty="0" smtClean="0"/>
              <a:t> </a:t>
            </a:r>
            <a:r>
              <a:rPr lang="fi-FI" dirty="0" err="1" smtClean="0"/>
              <a:t>normal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groups</a:t>
            </a:r>
            <a:r>
              <a:rPr lang="fi-FI" dirty="0" smtClean="0"/>
              <a:t> in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class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respect</a:t>
            </a:r>
            <a:r>
              <a:rPr lang="fi-FI" dirty="0" smtClean="0"/>
              <a:t>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groups should be mixed more </a:t>
            </a:r>
          </a:p>
          <a:p>
            <a:r>
              <a:rPr lang="en-US" dirty="0" smtClean="0"/>
              <a:t>You don’t need to love everybody but you should be able to work with them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61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Bildschirmpräsentation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Batang</vt:lpstr>
      <vt:lpstr>Agency FB</vt:lpstr>
      <vt:lpstr>Arial</vt:lpstr>
      <vt:lpstr>Calibri</vt:lpstr>
      <vt:lpstr>Office-teema</vt:lpstr>
      <vt:lpstr>PowerPoint-Präsentation</vt:lpstr>
      <vt:lpstr>COMENIUS</vt:lpstr>
      <vt:lpstr>How many hours per day do you spend on homework?</vt:lpstr>
      <vt:lpstr>My working place at school is comfortable</vt:lpstr>
      <vt:lpstr>Our classroom is comfortable</vt:lpstr>
      <vt:lpstr>A lot of equipment at our school is broken</vt:lpstr>
      <vt:lpstr>In my school there are students who make walls dirty</vt:lpstr>
      <vt:lpstr>In my class there are pupils who carelessly throw away paper or trash</vt:lpstr>
      <vt:lpstr>In my class there are different groups who don’t like each other</vt:lpstr>
      <vt:lpstr>Some of my classmates are always alone</vt:lpstr>
      <vt:lpstr>During the last two weeks I said bad things to others</vt:lpstr>
      <vt:lpstr>PowerPoint-Präsentation</vt:lpstr>
      <vt:lpstr>PowerPoint-Präsentation</vt:lpstr>
    </vt:vector>
  </TitlesOfParts>
  <Company>Salon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COMENIUS</dc:title>
  <dc:creator>moisio.oppilas</dc:creator>
  <cp:lastModifiedBy>NMS_Kohfidisch</cp:lastModifiedBy>
  <cp:revision>14</cp:revision>
  <dcterms:created xsi:type="dcterms:W3CDTF">2014-04-08T06:28:22Z</dcterms:created>
  <dcterms:modified xsi:type="dcterms:W3CDTF">2015-06-11T09:12:13Z</dcterms:modified>
</cp:coreProperties>
</file>